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5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  <p:sldMasterId id="2147483660" r:id="rId2"/>
    <p:sldMasterId id="2147483672" r:id="rId3"/>
    <p:sldMasterId id="2147483687" r:id="rId4"/>
    <p:sldMasterId id="2147483699" r:id="rId5"/>
    <p:sldMasterId id="2147483725" r:id="rId6"/>
  </p:sldMasterIdLst>
  <p:notesMasterIdLst>
    <p:notesMasterId r:id="rId51"/>
  </p:notesMasterIdLst>
  <p:handoutMasterIdLst>
    <p:handoutMasterId r:id="rId52"/>
  </p:handoutMasterIdLst>
  <p:sldIdLst>
    <p:sldId id="256" r:id="rId7"/>
    <p:sldId id="673" r:id="rId8"/>
    <p:sldId id="626" r:id="rId9"/>
    <p:sldId id="674" r:id="rId10"/>
    <p:sldId id="615" r:id="rId11"/>
    <p:sldId id="617" r:id="rId12"/>
    <p:sldId id="618" r:id="rId13"/>
    <p:sldId id="619" r:id="rId14"/>
    <p:sldId id="622" r:id="rId15"/>
    <p:sldId id="616" r:id="rId16"/>
    <p:sldId id="623" r:id="rId17"/>
    <p:sldId id="624" r:id="rId18"/>
    <p:sldId id="625" r:id="rId19"/>
    <p:sldId id="627" r:id="rId20"/>
    <p:sldId id="628" r:id="rId21"/>
    <p:sldId id="629" r:id="rId22"/>
    <p:sldId id="630" r:id="rId23"/>
    <p:sldId id="631" r:id="rId24"/>
    <p:sldId id="632" r:id="rId25"/>
    <p:sldId id="633" r:id="rId26"/>
    <p:sldId id="655" r:id="rId27"/>
    <p:sldId id="656" r:id="rId28"/>
    <p:sldId id="670" r:id="rId29"/>
    <p:sldId id="672" r:id="rId30"/>
    <p:sldId id="657" r:id="rId31"/>
    <p:sldId id="658" r:id="rId32"/>
    <p:sldId id="659" r:id="rId33"/>
    <p:sldId id="668" r:id="rId34"/>
    <p:sldId id="669" r:id="rId35"/>
    <p:sldId id="650" r:id="rId36"/>
    <p:sldId id="654" r:id="rId37"/>
    <p:sldId id="634" r:id="rId38"/>
    <p:sldId id="635" r:id="rId39"/>
    <p:sldId id="636" r:id="rId40"/>
    <p:sldId id="637" r:id="rId41"/>
    <p:sldId id="638" r:id="rId42"/>
    <p:sldId id="641" r:id="rId43"/>
    <p:sldId id="642" r:id="rId44"/>
    <p:sldId id="643" r:id="rId45"/>
    <p:sldId id="644" r:id="rId46"/>
    <p:sldId id="639" r:id="rId47"/>
    <p:sldId id="640" r:id="rId48"/>
    <p:sldId id="645" r:id="rId49"/>
    <p:sldId id="260" r:id="rId50"/>
  </p:sldIdLst>
  <p:sldSz cx="9144000" cy="6858000" type="screen4x3"/>
  <p:notesSz cx="6769100" cy="9906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660066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5" autoAdjust="0"/>
    <p:restoredTop sz="82593" autoAdjust="0"/>
  </p:normalViewPr>
  <p:slideViewPr>
    <p:cSldViewPr>
      <p:cViewPr varScale="1">
        <p:scale>
          <a:sx n="68" d="100"/>
          <a:sy n="68" d="100"/>
        </p:scale>
        <p:origin x="1350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1012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slide" Target="slides/slide35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tableStyles" Target="tableStyles.xml"/><Relationship Id="rId8" Type="http://schemas.openxmlformats.org/officeDocument/2006/relationships/slide" Target="slides/slide2.xml"/><Relationship Id="rId51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8D21A56-02B7-4148-83FA-761AAAC39A1A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591F63D5-23E0-4E67-8FF1-CFBB8D6DBE6E}">
      <dgm:prSet phldrT="[Texto]" custT="1"/>
      <dgm:spPr>
        <a:solidFill>
          <a:srgbClr val="FFFF00"/>
        </a:solidFill>
      </dgm:spPr>
      <dgm:t>
        <a:bodyPr/>
        <a:lstStyle/>
        <a:p>
          <a:pPr algn="just"/>
          <a:r>
            <a:rPr lang="pt-BR" sz="2400" dirty="0">
              <a:solidFill>
                <a:schemeClr val="accent1">
                  <a:lumMod val="50000"/>
                </a:schemeClr>
              </a:solidFill>
              <a:latin typeface="Franklin Gothic Demi" panose="020B0703020102020204" pitchFamily="34" charset="0"/>
            </a:rPr>
            <a:t>No modelo constitucional brasileiro não está expresso o controle como direito fundamental;</a:t>
          </a:r>
          <a:endParaRPr lang="pt-BR" sz="2400" dirty="0">
            <a:solidFill>
              <a:schemeClr val="accent1">
                <a:lumMod val="50000"/>
              </a:schemeClr>
            </a:solidFill>
          </a:endParaRPr>
        </a:p>
      </dgm:t>
    </dgm:pt>
    <dgm:pt modelId="{58C6E343-C858-42C9-984A-AAFE8E5798FE}" type="parTrans" cxnId="{A1AFD7EB-7BD4-4919-BB9F-CACAD2FE08A4}">
      <dgm:prSet/>
      <dgm:spPr/>
      <dgm:t>
        <a:bodyPr/>
        <a:lstStyle/>
        <a:p>
          <a:endParaRPr lang="pt-BR"/>
        </a:p>
      </dgm:t>
    </dgm:pt>
    <dgm:pt modelId="{D73B500E-7173-4F55-B601-15055F855974}" type="sibTrans" cxnId="{A1AFD7EB-7BD4-4919-BB9F-CACAD2FE08A4}">
      <dgm:prSet/>
      <dgm:spPr/>
      <dgm:t>
        <a:bodyPr/>
        <a:lstStyle/>
        <a:p>
          <a:endParaRPr lang="pt-BR"/>
        </a:p>
      </dgm:t>
    </dgm:pt>
    <dgm:pt modelId="{5CE0367D-0263-4A22-B65A-24BA07512C81}">
      <dgm:prSet phldrT="[Texto]" custT="1"/>
      <dgm:spPr/>
      <dgm:t>
        <a:bodyPr/>
        <a:lstStyle/>
        <a:p>
          <a:pPr algn="just"/>
          <a:r>
            <a:rPr lang="pt-BR" sz="2400" dirty="0">
              <a:solidFill>
                <a:srgbClr val="FFFF00"/>
              </a:solidFill>
              <a:latin typeface="Franklin Gothic Demi" panose="020B0703020102020204" pitchFamily="34" charset="0"/>
            </a:rPr>
            <a:t>Direitos implícitos: possibilidade de o intérprete </a:t>
          </a:r>
          <a:r>
            <a:rPr lang="pt-BR" sz="2400" i="1" dirty="0">
              <a:solidFill>
                <a:srgbClr val="FFFF00"/>
              </a:solidFill>
              <a:latin typeface="Franklin Gothic Demi" panose="020B0703020102020204" pitchFamily="34" charset="0"/>
            </a:rPr>
            <a:t>reconhecer</a:t>
          </a:r>
          <a:r>
            <a:rPr lang="pt-BR" sz="2400" dirty="0">
              <a:solidFill>
                <a:srgbClr val="FFFF00"/>
              </a:solidFill>
              <a:latin typeface="Franklin Gothic Demi" panose="020B0703020102020204" pitchFamily="34" charset="0"/>
            </a:rPr>
            <a:t> a existência de outros direitos além dos direitos fundamentais elencados;</a:t>
          </a:r>
          <a:endParaRPr lang="pt-BR" sz="2400" dirty="0">
            <a:solidFill>
              <a:srgbClr val="FFFF00"/>
            </a:solidFill>
          </a:endParaRPr>
        </a:p>
      </dgm:t>
    </dgm:pt>
    <dgm:pt modelId="{1D9F2FDF-196D-491A-9ABA-B006E3A94C9D}" type="parTrans" cxnId="{E95C8E55-0E22-4C58-9746-42EBC13A11CA}">
      <dgm:prSet/>
      <dgm:spPr/>
      <dgm:t>
        <a:bodyPr/>
        <a:lstStyle/>
        <a:p>
          <a:endParaRPr lang="pt-BR"/>
        </a:p>
      </dgm:t>
    </dgm:pt>
    <dgm:pt modelId="{19CA59CF-9801-4CEA-B034-50C9BCC8BAD1}" type="sibTrans" cxnId="{E95C8E55-0E22-4C58-9746-42EBC13A11CA}">
      <dgm:prSet/>
      <dgm:spPr/>
      <dgm:t>
        <a:bodyPr/>
        <a:lstStyle/>
        <a:p>
          <a:endParaRPr lang="pt-BR"/>
        </a:p>
      </dgm:t>
    </dgm:pt>
    <dgm:pt modelId="{0443DC85-021E-4F10-99A1-0EE37A7A31A3}">
      <dgm:prSet phldrT="[Texto]"/>
      <dgm:spPr>
        <a:solidFill>
          <a:srgbClr val="FF0000"/>
        </a:solidFill>
      </dgm:spPr>
      <dgm:t>
        <a:bodyPr/>
        <a:lstStyle/>
        <a:p>
          <a:r>
            <a:rPr lang="pt-BR" dirty="0">
              <a:latin typeface="Franklin Gothic Demi" panose="020B0703020102020204" pitchFamily="34" charset="0"/>
            </a:rPr>
            <a:t>Controle do cidadão &gt; consagrado e instrumentalizado: * direito de petição; * direito de receber dos órgãos públicos informações de interesse coletivo ou geral (Lei de Acesso à Informação); * Ação Popular; * direito de denunciar aos tribunais de contas</a:t>
          </a:r>
          <a:endParaRPr lang="pt-BR" dirty="0"/>
        </a:p>
      </dgm:t>
    </dgm:pt>
    <dgm:pt modelId="{767A0018-1CF9-42D9-AD39-791093FDEEF7}" type="parTrans" cxnId="{92CEFDAC-1325-4282-A7D8-3F8359D88C05}">
      <dgm:prSet/>
      <dgm:spPr/>
      <dgm:t>
        <a:bodyPr/>
        <a:lstStyle/>
        <a:p>
          <a:endParaRPr lang="pt-BR"/>
        </a:p>
      </dgm:t>
    </dgm:pt>
    <dgm:pt modelId="{10B6CE2A-39E3-49B5-A217-09112072A4C5}" type="sibTrans" cxnId="{92CEFDAC-1325-4282-A7D8-3F8359D88C05}">
      <dgm:prSet/>
      <dgm:spPr/>
      <dgm:t>
        <a:bodyPr/>
        <a:lstStyle/>
        <a:p>
          <a:endParaRPr lang="pt-BR"/>
        </a:p>
      </dgm:t>
    </dgm:pt>
    <dgm:pt modelId="{A5230DC8-05AD-4A36-8742-10339D55A2B4}" type="pres">
      <dgm:prSet presAssocID="{88D21A56-02B7-4148-83FA-761AAAC39A1A}" presName="linear" presStyleCnt="0">
        <dgm:presLayoutVars>
          <dgm:dir/>
          <dgm:resizeHandles val="exact"/>
        </dgm:presLayoutVars>
      </dgm:prSet>
      <dgm:spPr/>
    </dgm:pt>
    <dgm:pt modelId="{725767AD-2B2A-40DC-B5A5-C44B4911B949}" type="pres">
      <dgm:prSet presAssocID="{591F63D5-23E0-4E67-8FF1-CFBB8D6DBE6E}" presName="comp" presStyleCnt="0"/>
      <dgm:spPr/>
    </dgm:pt>
    <dgm:pt modelId="{4AD1CC4C-241E-4226-99CB-701852DAE205}" type="pres">
      <dgm:prSet presAssocID="{591F63D5-23E0-4E67-8FF1-CFBB8D6DBE6E}" presName="box" presStyleLbl="node1" presStyleIdx="0" presStyleCnt="3"/>
      <dgm:spPr/>
    </dgm:pt>
    <dgm:pt modelId="{475C19C0-44EC-44D7-A6D3-8F7E5DD0772C}" type="pres">
      <dgm:prSet presAssocID="{591F63D5-23E0-4E67-8FF1-CFBB8D6DBE6E}" presName="img" presStyleLbl="fgImgPlace1" presStyleIdx="0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781DC8DA-73E2-45C7-8E42-364783C48D77}" type="pres">
      <dgm:prSet presAssocID="{591F63D5-23E0-4E67-8FF1-CFBB8D6DBE6E}" presName="text" presStyleLbl="node1" presStyleIdx="0" presStyleCnt="3">
        <dgm:presLayoutVars>
          <dgm:bulletEnabled val="1"/>
        </dgm:presLayoutVars>
      </dgm:prSet>
      <dgm:spPr/>
    </dgm:pt>
    <dgm:pt modelId="{B110CF72-ECE9-40F8-90C7-B91400194852}" type="pres">
      <dgm:prSet presAssocID="{D73B500E-7173-4F55-B601-15055F855974}" presName="spacer" presStyleCnt="0"/>
      <dgm:spPr/>
    </dgm:pt>
    <dgm:pt modelId="{CC1D7CF3-1EF1-4331-9C0B-6FD130E1F39A}" type="pres">
      <dgm:prSet presAssocID="{5CE0367D-0263-4A22-B65A-24BA07512C81}" presName="comp" presStyleCnt="0"/>
      <dgm:spPr/>
    </dgm:pt>
    <dgm:pt modelId="{ACA9EB37-2A23-443E-ADC8-9DA29C311543}" type="pres">
      <dgm:prSet presAssocID="{5CE0367D-0263-4A22-B65A-24BA07512C81}" presName="box" presStyleLbl="node1" presStyleIdx="1" presStyleCnt="3"/>
      <dgm:spPr/>
    </dgm:pt>
    <dgm:pt modelId="{79FE6889-25C8-4E2B-8EA3-D39C7E750AE5}" type="pres">
      <dgm:prSet presAssocID="{5CE0367D-0263-4A22-B65A-24BA07512C81}" presName="img" presStyleLbl="fgImgPlace1" presStyleIdx="1" presStyleCnt="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16F0FAFC-6196-47F9-B240-CF6EF339B79C}" type="pres">
      <dgm:prSet presAssocID="{5CE0367D-0263-4A22-B65A-24BA07512C81}" presName="text" presStyleLbl="node1" presStyleIdx="1" presStyleCnt="3">
        <dgm:presLayoutVars>
          <dgm:bulletEnabled val="1"/>
        </dgm:presLayoutVars>
      </dgm:prSet>
      <dgm:spPr/>
    </dgm:pt>
    <dgm:pt modelId="{2B4094B1-75CC-4CEB-81B6-8148AC200813}" type="pres">
      <dgm:prSet presAssocID="{19CA59CF-9801-4CEA-B034-50C9BCC8BAD1}" presName="spacer" presStyleCnt="0"/>
      <dgm:spPr/>
    </dgm:pt>
    <dgm:pt modelId="{F5FA24A2-FE84-469E-B8DF-420766EE1314}" type="pres">
      <dgm:prSet presAssocID="{0443DC85-021E-4F10-99A1-0EE37A7A31A3}" presName="comp" presStyleCnt="0"/>
      <dgm:spPr/>
    </dgm:pt>
    <dgm:pt modelId="{371A272F-E0AF-4086-8C48-75DA4FC97E5D}" type="pres">
      <dgm:prSet presAssocID="{0443DC85-021E-4F10-99A1-0EE37A7A31A3}" presName="box" presStyleLbl="node1" presStyleIdx="2" presStyleCnt="3"/>
      <dgm:spPr/>
    </dgm:pt>
    <dgm:pt modelId="{71441CD0-CC1D-4120-8F0B-CDF158BD7F93}" type="pres">
      <dgm:prSet presAssocID="{0443DC85-021E-4F10-99A1-0EE37A7A31A3}" presName="img" presStyleLbl="fgImgPlace1" presStyleIdx="2" presStyleCnt="3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FB3A6E83-E6AF-45CD-874C-53780B6AF438}" type="pres">
      <dgm:prSet presAssocID="{0443DC85-021E-4F10-99A1-0EE37A7A31A3}" presName="text" presStyleLbl="node1" presStyleIdx="2" presStyleCnt="3">
        <dgm:presLayoutVars>
          <dgm:bulletEnabled val="1"/>
        </dgm:presLayoutVars>
      </dgm:prSet>
      <dgm:spPr/>
    </dgm:pt>
  </dgm:ptLst>
  <dgm:cxnLst>
    <dgm:cxn modelId="{72214509-2A27-46FB-9C22-73780E24F0EB}" type="presOf" srcId="{591F63D5-23E0-4E67-8FF1-CFBB8D6DBE6E}" destId="{4AD1CC4C-241E-4226-99CB-701852DAE205}" srcOrd="0" destOrd="0" presId="urn:microsoft.com/office/officeart/2005/8/layout/vList4"/>
    <dgm:cxn modelId="{5D506612-3093-4C43-8532-A8E626BE5CDC}" type="presOf" srcId="{0443DC85-021E-4F10-99A1-0EE37A7A31A3}" destId="{FB3A6E83-E6AF-45CD-874C-53780B6AF438}" srcOrd="1" destOrd="0" presId="urn:microsoft.com/office/officeart/2005/8/layout/vList4"/>
    <dgm:cxn modelId="{18DB6B44-EC32-4605-A879-F1A13B610C2E}" type="presOf" srcId="{5CE0367D-0263-4A22-B65A-24BA07512C81}" destId="{16F0FAFC-6196-47F9-B240-CF6EF339B79C}" srcOrd="1" destOrd="0" presId="urn:microsoft.com/office/officeart/2005/8/layout/vList4"/>
    <dgm:cxn modelId="{E95C8E55-0E22-4C58-9746-42EBC13A11CA}" srcId="{88D21A56-02B7-4148-83FA-761AAAC39A1A}" destId="{5CE0367D-0263-4A22-B65A-24BA07512C81}" srcOrd="1" destOrd="0" parTransId="{1D9F2FDF-196D-491A-9ABA-B006E3A94C9D}" sibTransId="{19CA59CF-9801-4CEA-B034-50C9BCC8BAD1}"/>
    <dgm:cxn modelId="{4E179A7D-ADFC-4F2E-9760-44C3B3C37C06}" type="presOf" srcId="{0443DC85-021E-4F10-99A1-0EE37A7A31A3}" destId="{371A272F-E0AF-4086-8C48-75DA4FC97E5D}" srcOrd="0" destOrd="0" presId="urn:microsoft.com/office/officeart/2005/8/layout/vList4"/>
    <dgm:cxn modelId="{46661C83-9339-4097-8B77-834BE0A2EC6A}" type="presOf" srcId="{88D21A56-02B7-4148-83FA-761AAAC39A1A}" destId="{A5230DC8-05AD-4A36-8742-10339D55A2B4}" srcOrd="0" destOrd="0" presId="urn:microsoft.com/office/officeart/2005/8/layout/vList4"/>
    <dgm:cxn modelId="{44414C95-46C3-47FB-B11F-CCABD226881C}" type="presOf" srcId="{591F63D5-23E0-4E67-8FF1-CFBB8D6DBE6E}" destId="{781DC8DA-73E2-45C7-8E42-364783C48D77}" srcOrd="1" destOrd="0" presId="urn:microsoft.com/office/officeart/2005/8/layout/vList4"/>
    <dgm:cxn modelId="{F0FBAE97-0D04-4702-882F-EC11C36FBC4D}" type="presOf" srcId="{5CE0367D-0263-4A22-B65A-24BA07512C81}" destId="{ACA9EB37-2A23-443E-ADC8-9DA29C311543}" srcOrd="0" destOrd="0" presId="urn:microsoft.com/office/officeart/2005/8/layout/vList4"/>
    <dgm:cxn modelId="{92CEFDAC-1325-4282-A7D8-3F8359D88C05}" srcId="{88D21A56-02B7-4148-83FA-761AAAC39A1A}" destId="{0443DC85-021E-4F10-99A1-0EE37A7A31A3}" srcOrd="2" destOrd="0" parTransId="{767A0018-1CF9-42D9-AD39-791093FDEEF7}" sibTransId="{10B6CE2A-39E3-49B5-A217-09112072A4C5}"/>
    <dgm:cxn modelId="{A1AFD7EB-7BD4-4919-BB9F-CACAD2FE08A4}" srcId="{88D21A56-02B7-4148-83FA-761AAAC39A1A}" destId="{591F63D5-23E0-4E67-8FF1-CFBB8D6DBE6E}" srcOrd="0" destOrd="0" parTransId="{58C6E343-C858-42C9-984A-AAFE8E5798FE}" sibTransId="{D73B500E-7173-4F55-B601-15055F855974}"/>
    <dgm:cxn modelId="{E7A5C79C-3D84-48F2-8D2D-3F49AE3E7545}" type="presParOf" srcId="{A5230DC8-05AD-4A36-8742-10339D55A2B4}" destId="{725767AD-2B2A-40DC-B5A5-C44B4911B949}" srcOrd="0" destOrd="0" presId="urn:microsoft.com/office/officeart/2005/8/layout/vList4"/>
    <dgm:cxn modelId="{8CBCABD5-A5C6-4112-878B-26AEA13BA2D1}" type="presParOf" srcId="{725767AD-2B2A-40DC-B5A5-C44B4911B949}" destId="{4AD1CC4C-241E-4226-99CB-701852DAE205}" srcOrd="0" destOrd="0" presId="urn:microsoft.com/office/officeart/2005/8/layout/vList4"/>
    <dgm:cxn modelId="{2D1612BF-39A0-4D2D-859F-4D58250EA129}" type="presParOf" srcId="{725767AD-2B2A-40DC-B5A5-C44B4911B949}" destId="{475C19C0-44EC-44D7-A6D3-8F7E5DD0772C}" srcOrd="1" destOrd="0" presId="urn:microsoft.com/office/officeart/2005/8/layout/vList4"/>
    <dgm:cxn modelId="{75BED5E8-67F7-4E1C-9155-28A68E754F19}" type="presParOf" srcId="{725767AD-2B2A-40DC-B5A5-C44B4911B949}" destId="{781DC8DA-73E2-45C7-8E42-364783C48D77}" srcOrd="2" destOrd="0" presId="urn:microsoft.com/office/officeart/2005/8/layout/vList4"/>
    <dgm:cxn modelId="{7A9F55E3-742B-449F-818A-FF8ACAB91B60}" type="presParOf" srcId="{A5230DC8-05AD-4A36-8742-10339D55A2B4}" destId="{B110CF72-ECE9-40F8-90C7-B91400194852}" srcOrd="1" destOrd="0" presId="urn:microsoft.com/office/officeart/2005/8/layout/vList4"/>
    <dgm:cxn modelId="{C0CB9000-FC5C-4820-9086-F81AEB83B6CA}" type="presParOf" srcId="{A5230DC8-05AD-4A36-8742-10339D55A2B4}" destId="{CC1D7CF3-1EF1-4331-9C0B-6FD130E1F39A}" srcOrd="2" destOrd="0" presId="urn:microsoft.com/office/officeart/2005/8/layout/vList4"/>
    <dgm:cxn modelId="{3B2012A4-83A8-4C78-AE18-A711F480A067}" type="presParOf" srcId="{CC1D7CF3-1EF1-4331-9C0B-6FD130E1F39A}" destId="{ACA9EB37-2A23-443E-ADC8-9DA29C311543}" srcOrd="0" destOrd="0" presId="urn:microsoft.com/office/officeart/2005/8/layout/vList4"/>
    <dgm:cxn modelId="{2FA37A25-AE6C-4033-9E52-5F8BCA08F8DA}" type="presParOf" srcId="{CC1D7CF3-1EF1-4331-9C0B-6FD130E1F39A}" destId="{79FE6889-25C8-4E2B-8EA3-D39C7E750AE5}" srcOrd="1" destOrd="0" presId="urn:microsoft.com/office/officeart/2005/8/layout/vList4"/>
    <dgm:cxn modelId="{7E0BC661-D90C-46FA-B33B-570D35D7915D}" type="presParOf" srcId="{CC1D7CF3-1EF1-4331-9C0B-6FD130E1F39A}" destId="{16F0FAFC-6196-47F9-B240-CF6EF339B79C}" srcOrd="2" destOrd="0" presId="urn:microsoft.com/office/officeart/2005/8/layout/vList4"/>
    <dgm:cxn modelId="{3CB26E5E-0F6E-474E-919E-AF6B7415F3DE}" type="presParOf" srcId="{A5230DC8-05AD-4A36-8742-10339D55A2B4}" destId="{2B4094B1-75CC-4CEB-81B6-8148AC200813}" srcOrd="3" destOrd="0" presId="urn:microsoft.com/office/officeart/2005/8/layout/vList4"/>
    <dgm:cxn modelId="{CE90646A-D021-4BEE-922A-EFE94465574E}" type="presParOf" srcId="{A5230DC8-05AD-4A36-8742-10339D55A2B4}" destId="{F5FA24A2-FE84-469E-B8DF-420766EE1314}" srcOrd="4" destOrd="0" presId="urn:microsoft.com/office/officeart/2005/8/layout/vList4"/>
    <dgm:cxn modelId="{D4A94AC2-E801-48DE-94EF-13E4E997EB27}" type="presParOf" srcId="{F5FA24A2-FE84-469E-B8DF-420766EE1314}" destId="{371A272F-E0AF-4086-8C48-75DA4FC97E5D}" srcOrd="0" destOrd="0" presId="urn:microsoft.com/office/officeart/2005/8/layout/vList4"/>
    <dgm:cxn modelId="{CCFF82F8-A0DE-454A-8C4D-5B4D12E8835A}" type="presParOf" srcId="{F5FA24A2-FE84-469E-B8DF-420766EE1314}" destId="{71441CD0-CC1D-4120-8F0B-CDF158BD7F93}" srcOrd="1" destOrd="0" presId="urn:microsoft.com/office/officeart/2005/8/layout/vList4"/>
    <dgm:cxn modelId="{6DC4BE39-F7A4-4968-B8D6-71A0E26842D7}" type="presParOf" srcId="{F5FA24A2-FE84-469E-B8DF-420766EE1314}" destId="{FB3A6E83-E6AF-45CD-874C-53780B6AF438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049D38F-86BF-4FA3-B47E-5B9AF1E773F9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E2BD0C60-429F-42C4-AD7B-C6E04296B5F3}">
      <dgm:prSet phldrT="[Texto]" custT="1"/>
      <dgm:spPr/>
      <dgm:t>
        <a:bodyPr/>
        <a:lstStyle/>
        <a:p>
          <a:r>
            <a:rPr lang="pt-BR" sz="1800" dirty="0">
              <a:solidFill>
                <a:srgbClr val="FFFF00"/>
              </a:solidFill>
              <a:latin typeface="Franklin Gothic Demi Cond" panose="020B0706030402020204" pitchFamily="34" charset="0"/>
            </a:rPr>
            <a:t>controle externo político: Congresso Nacional </a:t>
          </a:r>
        </a:p>
      </dgm:t>
    </dgm:pt>
    <dgm:pt modelId="{4D98E687-1BB6-40E8-99A3-7AB2C37AB61E}" type="parTrans" cxnId="{088DD3EA-5DF1-4941-BC5D-47B94715AC94}">
      <dgm:prSet/>
      <dgm:spPr/>
      <dgm:t>
        <a:bodyPr/>
        <a:lstStyle/>
        <a:p>
          <a:endParaRPr lang="pt-BR"/>
        </a:p>
      </dgm:t>
    </dgm:pt>
    <dgm:pt modelId="{B1027A2A-E3B5-4D1C-9AEB-A8402B96FC08}" type="sibTrans" cxnId="{088DD3EA-5DF1-4941-BC5D-47B94715AC94}">
      <dgm:prSet/>
      <dgm:spPr/>
      <dgm:t>
        <a:bodyPr/>
        <a:lstStyle/>
        <a:p>
          <a:endParaRPr lang="pt-BR"/>
        </a:p>
      </dgm:t>
    </dgm:pt>
    <dgm:pt modelId="{57BD5AC5-BE79-4477-AE8C-8EE5494746D5}">
      <dgm:prSet phldrT="[Texto]" custT="1"/>
      <dgm:spPr/>
      <dgm:t>
        <a:bodyPr/>
        <a:lstStyle/>
        <a:p>
          <a:r>
            <a:rPr lang="pt-BR" sz="2000" dirty="0">
              <a:solidFill>
                <a:srgbClr val="FFFF00"/>
              </a:solidFill>
              <a:latin typeface="Franklin Gothic Demi Cond" panose="020B0706030402020204" pitchFamily="34" charset="0"/>
            </a:rPr>
            <a:t>controle externo técnico: Tribunal de Contas da União, Poder Judiciário, MP</a:t>
          </a:r>
        </a:p>
      </dgm:t>
    </dgm:pt>
    <dgm:pt modelId="{A262B66B-3017-409D-A041-72C4902BDBCE}" type="parTrans" cxnId="{A2DFE0E8-ADB7-4FF5-B618-EB7712A9014E}">
      <dgm:prSet/>
      <dgm:spPr/>
      <dgm:t>
        <a:bodyPr/>
        <a:lstStyle/>
        <a:p>
          <a:endParaRPr lang="pt-BR"/>
        </a:p>
      </dgm:t>
    </dgm:pt>
    <dgm:pt modelId="{F2C06E2E-8071-4414-8422-41C5514883CE}" type="sibTrans" cxnId="{A2DFE0E8-ADB7-4FF5-B618-EB7712A9014E}">
      <dgm:prSet/>
      <dgm:spPr/>
      <dgm:t>
        <a:bodyPr/>
        <a:lstStyle/>
        <a:p>
          <a:endParaRPr lang="pt-BR"/>
        </a:p>
      </dgm:t>
    </dgm:pt>
    <dgm:pt modelId="{EA2E24C3-146B-418C-8693-2D2AC17A576B}">
      <dgm:prSet phldrT="[Texto]" custT="1"/>
      <dgm:spPr/>
      <dgm:t>
        <a:bodyPr/>
        <a:lstStyle/>
        <a:p>
          <a:r>
            <a:rPr lang="pt-BR" sz="2400" b="0" dirty="0">
              <a:solidFill>
                <a:srgbClr val="FFFF00"/>
              </a:solidFill>
              <a:latin typeface="Franklin Gothic Demi Cond" panose="020B0706030402020204" pitchFamily="34" charset="0"/>
            </a:rPr>
            <a:t>controle social</a:t>
          </a:r>
        </a:p>
      </dgm:t>
    </dgm:pt>
    <dgm:pt modelId="{1F1B513F-D0A9-4A19-96EF-471D87373F45}" type="parTrans" cxnId="{663EF8E1-817E-48B3-B95C-E31B318F30D1}">
      <dgm:prSet/>
      <dgm:spPr/>
      <dgm:t>
        <a:bodyPr/>
        <a:lstStyle/>
        <a:p>
          <a:endParaRPr lang="pt-BR"/>
        </a:p>
      </dgm:t>
    </dgm:pt>
    <dgm:pt modelId="{2F8765A7-73FE-4FAA-A650-856262095B55}" type="sibTrans" cxnId="{663EF8E1-817E-48B3-B95C-E31B318F30D1}">
      <dgm:prSet/>
      <dgm:spPr/>
      <dgm:t>
        <a:bodyPr/>
        <a:lstStyle/>
        <a:p>
          <a:endParaRPr lang="pt-BR"/>
        </a:p>
      </dgm:t>
    </dgm:pt>
    <dgm:pt modelId="{F01BC0D8-817D-4305-AB99-BAC486C6A9D5}">
      <dgm:prSet phldrT="[Texto]" custT="1"/>
      <dgm:spPr/>
      <dgm:t>
        <a:bodyPr/>
        <a:lstStyle/>
        <a:p>
          <a:r>
            <a:rPr lang="pt-BR" sz="1800" dirty="0">
              <a:solidFill>
                <a:srgbClr val="FFFF00"/>
              </a:solidFill>
              <a:latin typeface="Franklin Gothic Demi Cond" panose="020B0706030402020204" pitchFamily="34" charset="0"/>
            </a:rPr>
            <a:t>controle interno: Controladoria-Geral da União</a:t>
          </a:r>
        </a:p>
      </dgm:t>
    </dgm:pt>
    <dgm:pt modelId="{3FA08FE8-60F7-4446-9E8C-982C768CF9FB}" type="sibTrans" cxnId="{A5A77861-62EE-4E4B-AD9F-0BC9A5F3E8B2}">
      <dgm:prSet/>
      <dgm:spPr/>
      <dgm:t>
        <a:bodyPr/>
        <a:lstStyle/>
        <a:p>
          <a:endParaRPr lang="pt-BR"/>
        </a:p>
      </dgm:t>
    </dgm:pt>
    <dgm:pt modelId="{A94E52F9-5D0B-4AAF-B7B8-8479E2F87B06}" type="parTrans" cxnId="{A5A77861-62EE-4E4B-AD9F-0BC9A5F3E8B2}">
      <dgm:prSet/>
      <dgm:spPr/>
      <dgm:t>
        <a:bodyPr/>
        <a:lstStyle/>
        <a:p>
          <a:endParaRPr lang="pt-BR"/>
        </a:p>
      </dgm:t>
    </dgm:pt>
    <dgm:pt modelId="{A57BD8F7-FB13-44BE-A38A-5B05530DB11F}" type="pres">
      <dgm:prSet presAssocID="{2049D38F-86BF-4FA3-B47E-5B9AF1E773F9}" presName="linearFlow" presStyleCnt="0">
        <dgm:presLayoutVars>
          <dgm:dir/>
          <dgm:resizeHandles val="exact"/>
        </dgm:presLayoutVars>
      </dgm:prSet>
      <dgm:spPr/>
    </dgm:pt>
    <dgm:pt modelId="{1AE14954-0407-47DC-8426-3EFE0EEAEB29}" type="pres">
      <dgm:prSet presAssocID="{E2BD0C60-429F-42C4-AD7B-C6E04296B5F3}" presName="composite" presStyleCnt="0"/>
      <dgm:spPr/>
    </dgm:pt>
    <dgm:pt modelId="{6B5BB1B5-520C-40CC-98FD-D14CFD64CE51}" type="pres">
      <dgm:prSet presAssocID="{E2BD0C60-429F-42C4-AD7B-C6E04296B5F3}" presName="imgShp" presStyleLbl="fgImgPlace1" presStyleIdx="0" presStyleCnt="4"/>
      <dgm:spPr/>
    </dgm:pt>
    <dgm:pt modelId="{98395DB3-64D4-4133-A3D5-FCE9AF10F5E9}" type="pres">
      <dgm:prSet presAssocID="{E2BD0C60-429F-42C4-AD7B-C6E04296B5F3}" presName="txShp" presStyleLbl="node1" presStyleIdx="0" presStyleCnt="4" custLinFactNeighborX="77" custLinFactNeighborY="-1633">
        <dgm:presLayoutVars>
          <dgm:bulletEnabled val="1"/>
        </dgm:presLayoutVars>
      </dgm:prSet>
      <dgm:spPr/>
    </dgm:pt>
    <dgm:pt modelId="{599F4351-EA19-42FE-8519-3E113F3FD65E}" type="pres">
      <dgm:prSet presAssocID="{B1027A2A-E3B5-4D1C-9AEB-A8402B96FC08}" presName="spacing" presStyleCnt="0"/>
      <dgm:spPr/>
    </dgm:pt>
    <dgm:pt modelId="{20093D56-89E9-4DB0-8DD0-0D48DDA1EAE6}" type="pres">
      <dgm:prSet presAssocID="{57BD5AC5-BE79-4477-AE8C-8EE5494746D5}" presName="composite" presStyleCnt="0"/>
      <dgm:spPr/>
    </dgm:pt>
    <dgm:pt modelId="{FFCB196E-9A41-48B1-A8F7-926C3AB520C3}" type="pres">
      <dgm:prSet presAssocID="{57BD5AC5-BE79-4477-AE8C-8EE5494746D5}" presName="imgShp" presStyleLbl="fgImgPlace1" presStyleIdx="1" presStyleCnt="4"/>
      <dgm:spPr/>
    </dgm:pt>
    <dgm:pt modelId="{E002A2B3-1ED6-4FF5-8AC0-DEC7B084936F}" type="pres">
      <dgm:prSet presAssocID="{57BD5AC5-BE79-4477-AE8C-8EE5494746D5}" presName="txShp" presStyleLbl="node1" presStyleIdx="1" presStyleCnt="4">
        <dgm:presLayoutVars>
          <dgm:bulletEnabled val="1"/>
        </dgm:presLayoutVars>
      </dgm:prSet>
      <dgm:spPr/>
    </dgm:pt>
    <dgm:pt modelId="{DB18F1AC-2393-43D7-8AD2-AE9F5BF78EFB}" type="pres">
      <dgm:prSet presAssocID="{F2C06E2E-8071-4414-8422-41C5514883CE}" presName="spacing" presStyleCnt="0"/>
      <dgm:spPr/>
    </dgm:pt>
    <dgm:pt modelId="{3C40FFF3-FD78-40D2-8205-AB50CC30B403}" type="pres">
      <dgm:prSet presAssocID="{F01BC0D8-817D-4305-AB99-BAC486C6A9D5}" presName="composite" presStyleCnt="0"/>
      <dgm:spPr/>
    </dgm:pt>
    <dgm:pt modelId="{6C663AE3-5F60-418F-9BD4-E36D15DBB2AC}" type="pres">
      <dgm:prSet presAssocID="{F01BC0D8-817D-4305-AB99-BAC486C6A9D5}" presName="imgShp" presStyleLbl="fgImgPlace1" presStyleIdx="2" presStyleCnt="4"/>
      <dgm:spPr/>
    </dgm:pt>
    <dgm:pt modelId="{ABB2CC1A-E774-4F0E-A417-140856D66CF4}" type="pres">
      <dgm:prSet presAssocID="{F01BC0D8-817D-4305-AB99-BAC486C6A9D5}" presName="txShp" presStyleLbl="node1" presStyleIdx="2" presStyleCnt="4">
        <dgm:presLayoutVars>
          <dgm:bulletEnabled val="1"/>
        </dgm:presLayoutVars>
      </dgm:prSet>
      <dgm:spPr/>
    </dgm:pt>
    <dgm:pt modelId="{5D548507-1581-4A32-BEA7-1D0DE6DD178D}" type="pres">
      <dgm:prSet presAssocID="{3FA08FE8-60F7-4446-9E8C-982C768CF9FB}" presName="spacing" presStyleCnt="0"/>
      <dgm:spPr/>
    </dgm:pt>
    <dgm:pt modelId="{E8A08F89-2BC8-45E0-885A-11348CF472AD}" type="pres">
      <dgm:prSet presAssocID="{EA2E24C3-146B-418C-8693-2D2AC17A576B}" presName="composite" presStyleCnt="0"/>
      <dgm:spPr/>
    </dgm:pt>
    <dgm:pt modelId="{3BB9F9E1-82E7-4E06-9466-A119161159D0}" type="pres">
      <dgm:prSet presAssocID="{EA2E24C3-146B-418C-8693-2D2AC17A576B}" presName="imgShp" presStyleLbl="fgImgPlace1" presStyleIdx="3" presStyleCnt="4"/>
      <dgm:spPr/>
    </dgm:pt>
    <dgm:pt modelId="{6162D392-64C5-458F-965C-0A6A6E9A42ED}" type="pres">
      <dgm:prSet presAssocID="{EA2E24C3-146B-418C-8693-2D2AC17A576B}" presName="txShp" presStyleLbl="node1" presStyleIdx="3" presStyleCnt="4">
        <dgm:presLayoutVars>
          <dgm:bulletEnabled val="1"/>
        </dgm:presLayoutVars>
      </dgm:prSet>
      <dgm:spPr/>
    </dgm:pt>
  </dgm:ptLst>
  <dgm:cxnLst>
    <dgm:cxn modelId="{4D4DF55C-7794-45CE-BCED-89E3ADDACCF4}" type="presOf" srcId="{E2BD0C60-429F-42C4-AD7B-C6E04296B5F3}" destId="{98395DB3-64D4-4133-A3D5-FCE9AF10F5E9}" srcOrd="0" destOrd="0" presId="urn:microsoft.com/office/officeart/2005/8/layout/vList3"/>
    <dgm:cxn modelId="{C69FE65D-A2F6-4F16-88B6-F3B56B3D2959}" type="presOf" srcId="{EA2E24C3-146B-418C-8693-2D2AC17A576B}" destId="{6162D392-64C5-458F-965C-0A6A6E9A42ED}" srcOrd="0" destOrd="0" presId="urn:microsoft.com/office/officeart/2005/8/layout/vList3"/>
    <dgm:cxn modelId="{5443F75E-205B-4F92-AAA7-F5FF3DF1BEA5}" type="presOf" srcId="{F01BC0D8-817D-4305-AB99-BAC486C6A9D5}" destId="{ABB2CC1A-E774-4F0E-A417-140856D66CF4}" srcOrd="0" destOrd="0" presId="urn:microsoft.com/office/officeart/2005/8/layout/vList3"/>
    <dgm:cxn modelId="{A5A77861-62EE-4E4B-AD9F-0BC9A5F3E8B2}" srcId="{2049D38F-86BF-4FA3-B47E-5B9AF1E773F9}" destId="{F01BC0D8-817D-4305-AB99-BAC486C6A9D5}" srcOrd="2" destOrd="0" parTransId="{A94E52F9-5D0B-4AAF-B7B8-8479E2F87B06}" sibTransId="{3FA08FE8-60F7-4446-9E8C-982C768CF9FB}"/>
    <dgm:cxn modelId="{ECA4C545-47AE-4421-9FC2-BC8B02EF268D}" type="presOf" srcId="{57BD5AC5-BE79-4477-AE8C-8EE5494746D5}" destId="{E002A2B3-1ED6-4FF5-8AC0-DEC7B084936F}" srcOrd="0" destOrd="0" presId="urn:microsoft.com/office/officeart/2005/8/layout/vList3"/>
    <dgm:cxn modelId="{663EF8E1-817E-48B3-B95C-E31B318F30D1}" srcId="{2049D38F-86BF-4FA3-B47E-5B9AF1E773F9}" destId="{EA2E24C3-146B-418C-8693-2D2AC17A576B}" srcOrd="3" destOrd="0" parTransId="{1F1B513F-D0A9-4A19-96EF-471D87373F45}" sibTransId="{2F8765A7-73FE-4FAA-A650-856262095B55}"/>
    <dgm:cxn modelId="{A2DFE0E8-ADB7-4FF5-B618-EB7712A9014E}" srcId="{2049D38F-86BF-4FA3-B47E-5B9AF1E773F9}" destId="{57BD5AC5-BE79-4477-AE8C-8EE5494746D5}" srcOrd="1" destOrd="0" parTransId="{A262B66B-3017-409D-A041-72C4902BDBCE}" sibTransId="{F2C06E2E-8071-4414-8422-41C5514883CE}"/>
    <dgm:cxn modelId="{32D820E9-0B47-42C1-823E-1D729747E4E7}" type="presOf" srcId="{2049D38F-86BF-4FA3-B47E-5B9AF1E773F9}" destId="{A57BD8F7-FB13-44BE-A38A-5B05530DB11F}" srcOrd="0" destOrd="0" presId="urn:microsoft.com/office/officeart/2005/8/layout/vList3"/>
    <dgm:cxn modelId="{088DD3EA-5DF1-4941-BC5D-47B94715AC94}" srcId="{2049D38F-86BF-4FA3-B47E-5B9AF1E773F9}" destId="{E2BD0C60-429F-42C4-AD7B-C6E04296B5F3}" srcOrd="0" destOrd="0" parTransId="{4D98E687-1BB6-40E8-99A3-7AB2C37AB61E}" sibTransId="{B1027A2A-E3B5-4D1C-9AEB-A8402B96FC08}"/>
    <dgm:cxn modelId="{69D400A8-F02A-46E1-8CFB-152E77FB249F}" type="presParOf" srcId="{A57BD8F7-FB13-44BE-A38A-5B05530DB11F}" destId="{1AE14954-0407-47DC-8426-3EFE0EEAEB29}" srcOrd="0" destOrd="0" presId="urn:microsoft.com/office/officeart/2005/8/layout/vList3"/>
    <dgm:cxn modelId="{FED5F1DC-F47C-4D5B-B647-042648866F1B}" type="presParOf" srcId="{1AE14954-0407-47DC-8426-3EFE0EEAEB29}" destId="{6B5BB1B5-520C-40CC-98FD-D14CFD64CE51}" srcOrd="0" destOrd="0" presId="urn:microsoft.com/office/officeart/2005/8/layout/vList3"/>
    <dgm:cxn modelId="{0A2F339A-21E5-4DA2-8C06-A1F392893C4E}" type="presParOf" srcId="{1AE14954-0407-47DC-8426-3EFE0EEAEB29}" destId="{98395DB3-64D4-4133-A3D5-FCE9AF10F5E9}" srcOrd="1" destOrd="0" presId="urn:microsoft.com/office/officeart/2005/8/layout/vList3"/>
    <dgm:cxn modelId="{4DAA5C5D-0EDF-46E7-9366-C6E75341F7C2}" type="presParOf" srcId="{A57BD8F7-FB13-44BE-A38A-5B05530DB11F}" destId="{599F4351-EA19-42FE-8519-3E113F3FD65E}" srcOrd="1" destOrd="0" presId="urn:microsoft.com/office/officeart/2005/8/layout/vList3"/>
    <dgm:cxn modelId="{A2D32510-3943-4B73-BE0C-57260143E1CA}" type="presParOf" srcId="{A57BD8F7-FB13-44BE-A38A-5B05530DB11F}" destId="{20093D56-89E9-4DB0-8DD0-0D48DDA1EAE6}" srcOrd="2" destOrd="0" presId="urn:microsoft.com/office/officeart/2005/8/layout/vList3"/>
    <dgm:cxn modelId="{CE72FF8F-4BB0-4AEF-9388-A514C1EFECA9}" type="presParOf" srcId="{20093D56-89E9-4DB0-8DD0-0D48DDA1EAE6}" destId="{FFCB196E-9A41-48B1-A8F7-926C3AB520C3}" srcOrd="0" destOrd="0" presId="urn:microsoft.com/office/officeart/2005/8/layout/vList3"/>
    <dgm:cxn modelId="{4403B2DF-FA4F-42CC-AE62-DA3CD58231F9}" type="presParOf" srcId="{20093D56-89E9-4DB0-8DD0-0D48DDA1EAE6}" destId="{E002A2B3-1ED6-4FF5-8AC0-DEC7B084936F}" srcOrd="1" destOrd="0" presId="urn:microsoft.com/office/officeart/2005/8/layout/vList3"/>
    <dgm:cxn modelId="{8E16B4E2-C020-47DA-927B-4B58C4B711A6}" type="presParOf" srcId="{A57BD8F7-FB13-44BE-A38A-5B05530DB11F}" destId="{DB18F1AC-2393-43D7-8AD2-AE9F5BF78EFB}" srcOrd="3" destOrd="0" presId="urn:microsoft.com/office/officeart/2005/8/layout/vList3"/>
    <dgm:cxn modelId="{DB81D472-601B-4D87-8C3E-BCF789C3067D}" type="presParOf" srcId="{A57BD8F7-FB13-44BE-A38A-5B05530DB11F}" destId="{3C40FFF3-FD78-40D2-8205-AB50CC30B403}" srcOrd="4" destOrd="0" presId="urn:microsoft.com/office/officeart/2005/8/layout/vList3"/>
    <dgm:cxn modelId="{02C70764-C751-403B-B28B-36EEB1B271C2}" type="presParOf" srcId="{3C40FFF3-FD78-40D2-8205-AB50CC30B403}" destId="{6C663AE3-5F60-418F-9BD4-E36D15DBB2AC}" srcOrd="0" destOrd="0" presId="urn:microsoft.com/office/officeart/2005/8/layout/vList3"/>
    <dgm:cxn modelId="{5EE04909-5977-4BBD-A2FF-8B09487A68BE}" type="presParOf" srcId="{3C40FFF3-FD78-40D2-8205-AB50CC30B403}" destId="{ABB2CC1A-E774-4F0E-A417-140856D66CF4}" srcOrd="1" destOrd="0" presId="urn:microsoft.com/office/officeart/2005/8/layout/vList3"/>
    <dgm:cxn modelId="{04E0DCAC-3821-44A7-A710-F3D28F6F5538}" type="presParOf" srcId="{A57BD8F7-FB13-44BE-A38A-5B05530DB11F}" destId="{5D548507-1581-4A32-BEA7-1D0DE6DD178D}" srcOrd="5" destOrd="0" presId="urn:microsoft.com/office/officeart/2005/8/layout/vList3"/>
    <dgm:cxn modelId="{89C506F4-D7F1-4FEC-9FBD-38D11E854D71}" type="presParOf" srcId="{A57BD8F7-FB13-44BE-A38A-5B05530DB11F}" destId="{E8A08F89-2BC8-45E0-885A-11348CF472AD}" srcOrd="6" destOrd="0" presId="urn:microsoft.com/office/officeart/2005/8/layout/vList3"/>
    <dgm:cxn modelId="{BDA4E7A3-6E26-49D1-93BC-393BECDE3244}" type="presParOf" srcId="{E8A08F89-2BC8-45E0-885A-11348CF472AD}" destId="{3BB9F9E1-82E7-4E06-9466-A119161159D0}" srcOrd="0" destOrd="0" presId="urn:microsoft.com/office/officeart/2005/8/layout/vList3"/>
    <dgm:cxn modelId="{3970281F-9018-4BD5-A6E5-549CB259CD91}" type="presParOf" srcId="{E8A08F89-2BC8-45E0-885A-11348CF472AD}" destId="{6162D392-64C5-458F-965C-0A6A6E9A42ED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049D38F-86BF-4FA3-B47E-5B9AF1E773F9}" type="doc">
      <dgm:prSet loTypeId="urn:microsoft.com/office/officeart/2005/8/layout/vList3" loCatId="list" qsTypeId="urn:microsoft.com/office/officeart/2005/8/quickstyle/simple1" qsCatId="simple" csTypeId="urn:microsoft.com/office/officeart/2005/8/colors/accent3_5" csCatId="accent3" phldr="1"/>
      <dgm:spPr/>
    </dgm:pt>
    <dgm:pt modelId="{E2BD0C60-429F-42C4-AD7B-C6E04296B5F3}">
      <dgm:prSet phldrT="[Texto]"/>
      <dgm:spPr/>
      <dgm:t>
        <a:bodyPr/>
        <a:lstStyle/>
        <a:p>
          <a:r>
            <a:rPr lang="pt-BR" dirty="0">
              <a:solidFill>
                <a:srgbClr val="002060"/>
              </a:solidFill>
              <a:latin typeface="Franklin Gothic Demi Cond" panose="020B0706030402020204" pitchFamily="34" charset="0"/>
            </a:rPr>
            <a:t>controle externo político: assembleias</a:t>
          </a:r>
          <a:r>
            <a:rPr lang="pt-BR" baseline="0" dirty="0">
              <a:solidFill>
                <a:srgbClr val="002060"/>
              </a:solidFill>
              <a:latin typeface="Franklin Gothic Demi Cond" panose="020B0706030402020204" pitchFamily="34" charset="0"/>
            </a:rPr>
            <a:t> legislativas e câmaras municipais (2/3 para parecer do TC não prevalecer)</a:t>
          </a:r>
          <a:endParaRPr lang="pt-BR" dirty="0">
            <a:solidFill>
              <a:srgbClr val="002060"/>
            </a:solidFill>
            <a:latin typeface="Franklin Gothic Demi Cond" panose="020B0706030402020204" pitchFamily="34" charset="0"/>
          </a:endParaRPr>
        </a:p>
      </dgm:t>
    </dgm:pt>
    <dgm:pt modelId="{4D98E687-1BB6-40E8-99A3-7AB2C37AB61E}" type="parTrans" cxnId="{088DD3EA-5DF1-4941-BC5D-47B94715AC94}">
      <dgm:prSet/>
      <dgm:spPr/>
      <dgm:t>
        <a:bodyPr/>
        <a:lstStyle/>
        <a:p>
          <a:endParaRPr lang="pt-BR"/>
        </a:p>
      </dgm:t>
    </dgm:pt>
    <dgm:pt modelId="{B1027A2A-E3B5-4D1C-9AEB-A8402B96FC08}" type="sibTrans" cxnId="{088DD3EA-5DF1-4941-BC5D-47B94715AC94}">
      <dgm:prSet/>
      <dgm:spPr/>
      <dgm:t>
        <a:bodyPr/>
        <a:lstStyle/>
        <a:p>
          <a:endParaRPr lang="pt-BR"/>
        </a:p>
      </dgm:t>
    </dgm:pt>
    <dgm:pt modelId="{57BD5AC5-BE79-4477-AE8C-8EE5494746D5}">
      <dgm:prSet phldrT="[Texto]"/>
      <dgm:spPr/>
      <dgm:t>
        <a:bodyPr/>
        <a:lstStyle/>
        <a:p>
          <a:r>
            <a:rPr lang="pt-BR" dirty="0">
              <a:solidFill>
                <a:srgbClr val="002060"/>
              </a:solidFill>
              <a:latin typeface="Franklin Gothic Demi Cond" panose="020B0706030402020204" pitchFamily="34" charset="0"/>
            </a:rPr>
            <a:t>controle externo técnico: tribunais</a:t>
          </a:r>
          <a:r>
            <a:rPr lang="pt-BR" baseline="0" dirty="0">
              <a:solidFill>
                <a:srgbClr val="002060"/>
              </a:solidFill>
              <a:latin typeface="Franklin Gothic Demi Cond" panose="020B0706030402020204" pitchFamily="34" charset="0"/>
            </a:rPr>
            <a:t> de contas estaduais e municipais, Poder Judiciário, MP</a:t>
          </a:r>
          <a:endParaRPr lang="pt-BR" dirty="0">
            <a:solidFill>
              <a:srgbClr val="002060"/>
            </a:solidFill>
            <a:latin typeface="Franklin Gothic Demi Cond" panose="020B0706030402020204" pitchFamily="34" charset="0"/>
          </a:endParaRPr>
        </a:p>
      </dgm:t>
    </dgm:pt>
    <dgm:pt modelId="{A262B66B-3017-409D-A041-72C4902BDBCE}" type="parTrans" cxnId="{A2DFE0E8-ADB7-4FF5-B618-EB7712A9014E}">
      <dgm:prSet/>
      <dgm:spPr/>
      <dgm:t>
        <a:bodyPr/>
        <a:lstStyle/>
        <a:p>
          <a:endParaRPr lang="pt-BR"/>
        </a:p>
      </dgm:t>
    </dgm:pt>
    <dgm:pt modelId="{F2C06E2E-8071-4414-8422-41C5514883CE}" type="sibTrans" cxnId="{A2DFE0E8-ADB7-4FF5-B618-EB7712A9014E}">
      <dgm:prSet/>
      <dgm:spPr/>
      <dgm:t>
        <a:bodyPr/>
        <a:lstStyle/>
        <a:p>
          <a:endParaRPr lang="pt-BR"/>
        </a:p>
      </dgm:t>
    </dgm:pt>
    <dgm:pt modelId="{F01BC0D8-817D-4305-AB99-BAC486C6A9D5}">
      <dgm:prSet phldrT="[Texto]"/>
      <dgm:spPr/>
      <dgm:t>
        <a:bodyPr/>
        <a:lstStyle/>
        <a:p>
          <a:r>
            <a:rPr lang="pt-BR" dirty="0">
              <a:solidFill>
                <a:srgbClr val="002060"/>
              </a:solidFill>
              <a:latin typeface="Franklin Gothic Demi Cond" panose="020B0706030402020204" pitchFamily="34" charset="0"/>
            </a:rPr>
            <a:t>controle interno: controladoria-geral do Estado e dos Municípios </a:t>
          </a:r>
        </a:p>
      </dgm:t>
    </dgm:pt>
    <dgm:pt modelId="{A94E52F9-5D0B-4AAF-B7B8-8479E2F87B06}" type="parTrans" cxnId="{A5A77861-62EE-4E4B-AD9F-0BC9A5F3E8B2}">
      <dgm:prSet/>
      <dgm:spPr/>
      <dgm:t>
        <a:bodyPr/>
        <a:lstStyle/>
        <a:p>
          <a:endParaRPr lang="pt-BR"/>
        </a:p>
      </dgm:t>
    </dgm:pt>
    <dgm:pt modelId="{3FA08FE8-60F7-4446-9E8C-982C768CF9FB}" type="sibTrans" cxnId="{A5A77861-62EE-4E4B-AD9F-0BC9A5F3E8B2}">
      <dgm:prSet/>
      <dgm:spPr/>
      <dgm:t>
        <a:bodyPr/>
        <a:lstStyle/>
        <a:p>
          <a:endParaRPr lang="pt-BR"/>
        </a:p>
      </dgm:t>
    </dgm:pt>
    <dgm:pt modelId="{EA2E24C3-146B-418C-8693-2D2AC17A576B}">
      <dgm:prSet phldrT="[Texto]" custT="1"/>
      <dgm:spPr/>
      <dgm:t>
        <a:bodyPr/>
        <a:lstStyle/>
        <a:p>
          <a:r>
            <a:rPr lang="pt-BR" sz="2400" dirty="0">
              <a:solidFill>
                <a:srgbClr val="002060"/>
              </a:solidFill>
              <a:latin typeface="Franklin Gothic Demi Cond" panose="020B0706030402020204" pitchFamily="34" charset="0"/>
            </a:rPr>
            <a:t>controle social</a:t>
          </a:r>
        </a:p>
      </dgm:t>
    </dgm:pt>
    <dgm:pt modelId="{1F1B513F-D0A9-4A19-96EF-471D87373F45}" type="parTrans" cxnId="{663EF8E1-817E-48B3-B95C-E31B318F30D1}">
      <dgm:prSet/>
      <dgm:spPr/>
      <dgm:t>
        <a:bodyPr/>
        <a:lstStyle/>
        <a:p>
          <a:endParaRPr lang="pt-BR"/>
        </a:p>
      </dgm:t>
    </dgm:pt>
    <dgm:pt modelId="{2F8765A7-73FE-4FAA-A650-856262095B55}" type="sibTrans" cxnId="{663EF8E1-817E-48B3-B95C-E31B318F30D1}">
      <dgm:prSet/>
      <dgm:spPr/>
      <dgm:t>
        <a:bodyPr/>
        <a:lstStyle/>
        <a:p>
          <a:endParaRPr lang="pt-BR"/>
        </a:p>
      </dgm:t>
    </dgm:pt>
    <dgm:pt modelId="{A57BD8F7-FB13-44BE-A38A-5B05530DB11F}" type="pres">
      <dgm:prSet presAssocID="{2049D38F-86BF-4FA3-B47E-5B9AF1E773F9}" presName="linearFlow" presStyleCnt="0">
        <dgm:presLayoutVars>
          <dgm:dir/>
          <dgm:resizeHandles val="exact"/>
        </dgm:presLayoutVars>
      </dgm:prSet>
      <dgm:spPr/>
    </dgm:pt>
    <dgm:pt modelId="{1AE14954-0407-47DC-8426-3EFE0EEAEB29}" type="pres">
      <dgm:prSet presAssocID="{E2BD0C60-429F-42C4-AD7B-C6E04296B5F3}" presName="composite" presStyleCnt="0"/>
      <dgm:spPr/>
    </dgm:pt>
    <dgm:pt modelId="{6B5BB1B5-520C-40CC-98FD-D14CFD64CE51}" type="pres">
      <dgm:prSet presAssocID="{E2BD0C60-429F-42C4-AD7B-C6E04296B5F3}" presName="imgShp" presStyleLbl="fgImgPlace1" presStyleIdx="0" presStyleCnt="4"/>
      <dgm:spPr/>
    </dgm:pt>
    <dgm:pt modelId="{98395DB3-64D4-4133-A3D5-FCE9AF10F5E9}" type="pres">
      <dgm:prSet presAssocID="{E2BD0C60-429F-42C4-AD7B-C6E04296B5F3}" presName="txShp" presStyleLbl="node1" presStyleIdx="0" presStyleCnt="4">
        <dgm:presLayoutVars>
          <dgm:bulletEnabled val="1"/>
        </dgm:presLayoutVars>
      </dgm:prSet>
      <dgm:spPr/>
    </dgm:pt>
    <dgm:pt modelId="{599F4351-EA19-42FE-8519-3E113F3FD65E}" type="pres">
      <dgm:prSet presAssocID="{B1027A2A-E3B5-4D1C-9AEB-A8402B96FC08}" presName="spacing" presStyleCnt="0"/>
      <dgm:spPr/>
    </dgm:pt>
    <dgm:pt modelId="{20093D56-89E9-4DB0-8DD0-0D48DDA1EAE6}" type="pres">
      <dgm:prSet presAssocID="{57BD5AC5-BE79-4477-AE8C-8EE5494746D5}" presName="composite" presStyleCnt="0"/>
      <dgm:spPr/>
    </dgm:pt>
    <dgm:pt modelId="{FFCB196E-9A41-48B1-A8F7-926C3AB520C3}" type="pres">
      <dgm:prSet presAssocID="{57BD5AC5-BE79-4477-AE8C-8EE5494746D5}" presName="imgShp" presStyleLbl="fgImgPlace1" presStyleIdx="1" presStyleCnt="4"/>
      <dgm:spPr/>
    </dgm:pt>
    <dgm:pt modelId="{E002A2B3-1ED6-4FF5-8AC0-DEC7B084936F}" type="pres">
      <dgm:prSet presAssocID="{57BD5AC5-BE79-4477-AE8C-8EE5494746D5}" presName="txShp" presStyleLbl="node1" presStyleIdx="1" presStyleCnt="4">
        <dgm:presLayoutVars>
          <dgm:bulletEnabled val="1"/>
        </dgm:presLayoutVars>
      </dgm:prSet>
      <dgm:spPr/>
    </dgm:pt>
    <dgm:pt modelId="{DB18F1AC-2393-43D7-8AD2-AE9F5BF78EFB}" type="pres">
      <dgm:prSet presAssocID="{F2C06E2E-8071-4414-8422-41C5514883CE}" presName="spacing" presStyleCnt="0"/>
      <dgm:spPr/>
    </dgm:pt>
    <dgm:pt modelId="{3C40FFF3-FD78-40D2-8205-AB50CC30B403}" type="pres">
      <dgm:prSet presAssocID="{F01BC0D8-817D-4305-AB99-BAC486C6A9D5}" presName="composite" presStyleCnt="0"/>
      <dgm:spPr/>
    </dgm:pt>
    <dgm:pt modelId="{6C663AE3-5F60-418F-9BD4-E36D15DBB2AC}" type="pres">
      <dgm:prSet presAssocID="{F01BC0D8-817D-4305-AB99-BAC486C6A9D5}" presName="imgShp" presStyleLbl="fgImgPlace1" presStyleIdx="2" presStyleCnt="4"/>
      <dgm:spPr/>
    </dgm:pt>
    <dgm:pt modelId="{ABB2CC1A-E774-4F0E-A417-140856D66CF4}" type="pres">
      <dgm:prSet presAssocID="{F01BC0D8-817D-4305-AB99-BAC486C6A9D5}" presName="txShp" presStyleLbl="node1" presStyleIdx="2" presStyleCnt="4">
        <dgm:presLayoutVars>
          <dgm:bulletEnabled val="1"/>
        </dgm:presLayoutVars>
      </dgm:prSet>
      <dgm:spPr/>
    </dgm:pt>
    <dgm:pt modelId="{5D548507-1581-4A32-BEA7-1D0DE6DD178D}" type="pres">
      <dgm:prSet presAssocID="{3FA08FE8-60F7-4446-9E8C-982C768CF9FB}" presName="spacing" presStyleCnt="0"/>
      <dgm:spPr/>
    </dgm:pt>
    <dgm:pt modelId="{E8A08F89-2BC8-45E0-885A-11348CF472AD}" type="pres">
      <dgm:prSet presAssocID="{EA2E24C3-146B-418C-8693-2D2AC17A576B}" presName="composite" presStyleCnt="0"/>
      <dgm:spPr/>
    </dgm:pt>
    <dgm:pt modelId="{3BB9F9E1-82E7-4E06-9466-A119161159D0}" type="pres">
      <dgm:prSet presAssocID="{EA2E24C3-146B-418C-8693-2D2AC17A576B}" presName="imgShp" presStyleLbl="fgImgPlace1" presStyleIdx="3" presStyleCnt="4"/>
      <dgm:spPr/>
    </dgm:pt>
    <dgm:pt modelId="{6162D392-64C5-458F-965C-0A6A6E9A42ED}" type="pres">
      <dgm:prSet presAssocID="{EA2E24C3-146B-418C-8693-2D2AC17A576B}" presName="txShp" presStyleLbl="node1" presStyleIdx="3" presStyleCnt="4">
        <dgm:presLayoutVars>
          <dgm:bulletEnabled val="1"/>
        </dgm:presLayoutVars>
      </dgm:prSet>
      <dgm:spPr/>
    </dgm:pt>
  </dgm:ptLst>
  <dgm:cxnLst>
    <dgm:cxn modelId="{4D4DF55C-7794-45CE-BCED-89E3ADDACCF4}" type="presOf" srcId="{E2BD0C60-429F-42C4-AD7B-C6E04296B5F3}" destId="{98395DB3-64D4-4133-A3D5-FCE9AF10F5E9}" srcOrd="0" destOrd="0" presId="urn:microsoft.com/office/officeart/2005/8/layout/vList3"/>
    <dgm:cxn modelId="{C69FE65D-A2F6-4F16-88B6-F3B56B3D2959}" type="presOf" srcId="{EA2E24C3-146B-418C-8693-2D2AC17A576B}" destId="{6162D392-64C5-458F-965C-0A6A6E9A42ED}" srcOrd="0" destOrd="0" presId="urn:microsoft.com/office/officeart/2005/8/layout/vList3"/>
    <dgm:cxn modelId="{5443F75E-205B-4F92-AAA7-F5FF3DF1BEA5}" type="presOf" srcId="{F01BC0D8-817D-4305-AB99-BAC486C6A9D5}" destId="{ABB2CC1A-E774-4F0E-A417-140856D66CF4}" srcOrd="0" destOrd="0" presId="urn:microsoft.com/office/officeart/2005/8/layout/vList3"/>
    <dgm:cxn modelId="{A5A77861-62EE-4E4B-AD9F-0BC9A5F3E8B2}" srcId="{2049D38F-86BF-4FA3-B47E-5B9AF1E773F9}" destId="{F01BC0D8-817D-4305-AB99-BAC486C6A9D5}" srcOrd="2" destOrd="0" parTransId="{A94E52F9-5D0B-4AAF-B7B8-8479E2F87B06}" sibTransId="{3FA08FE8-60F7-4446-9E8C-982C768CF9FB}"/>
    <dgm:cxn modelId="{ECA4C545-47AE-4421-9FC2-BC8B02EF268D}" type="presOf" srcId="{57BD5AC5-BE79-4477-AE8C-8EE5494746D5}" destId="{E002A2B3-1ED6-4FF5-8AC0-DEC7B084936F}" srcOrd="0" destOrd="0" presId="urn:microsoft.com/office/officeart/2005/8/layout/vList3"/>
    <dgm:cxn modelId="{663EF8E1-817E-48B3-B95C-E31B318F30D1}" srcId="{2049D38F-86BF-4FA3-B47E-5B9AF1E773F9}" destId="{EA2E24C3-146B-418C-8693-2D2AC17A576B}" srcOrd="3" destOrd="0" parTransId="{1F1B513F-D0A9-4A19-96EF-471D87373F45}" sibTransId="{2F8765A7-73FE-4FAA-A650-856262095B55}"/>
    <dgm:cxn modelId="{A2DFE0E8-ADB7-4FF5-B618-EB7712A9014E}" srcId="{2049D38F-86BF-4FA3-B47E-5B9AF1E773F9}" destId="{57BD5AC5-BE79-4477-AE8C-8EE5494746D5}" srcOrd="1" destOrd="0" parTransId="{A262B66B-3017-409D-A041-72C4902BDBCE}" sibTransId="{F2C06E2E-8071-4414-8422-41C5514883CE}"/>
    <dgm:cxn modelId="{32D820E9-0B47-42C1-823E-1D729747E4E7}" type="presOf" srcId="{2049D38F-86BF-4FA3-B47E-5B9AF1E773F9}" destId="{A57BD8F7-FB13-44BE-A38A-5B05530DB11F}" srcOrd="0" destOrd="0" presId="urn:microsoft.com/office/officeart/2005/8/layout/vList3"/>
    <dgm:cxn modelId="{088DD3EA-5DF1-4941-BC5D-47B94715AC94}" srcId="{2049D38F-86BF-4FA3-B47E-5B9AF1E773F9}" destId="{E2BD0C60-429F-42C4-AD7B-C6E04296B5F3}" srcOrd="0" destOrd="0" parTransId="{4D98E687-1BB6-40E8-99A3-7AB2C37AB61E}" sibTransId="{B1027A2A-E3B5-4D1C-9AEB-A8402B96FC08}"/>
    <dgm:cxn modelId="{69D400A8-F02A-46E1-8CFB-152E77FB249F}" type="presParOf" srcId="{A57BD8F7-FB13-44BE-A38A-5B05530DB11F}" destId="{1AE14954-0407-47DC-8426-3EFE0EEAEB29}" srcOrd="0" destOrd="0" presId="urn:microsoft.com/office/officeart/2005/8/layout/vList3"/>
    <dgm:cxn modelId="{FED5F1DC-F47C-4D5B-B647-042648866F1B}" type="presParOf" srcId="{1AE14954-0407-47DC-8426-3EFE0EEAEB29}" destId="{6B5BB1B5-520C-40CC-98FD-D14CFD64CE51}" srcOrd="0" destOrd="0" presId="urn:microsoft.com/office/officeart/2005/8/layout/vList3"/>
    <dgm:cxn modelId="{0A2F339A-21E5-4DA2-8C06-A1F392893C4E}" type="presParOf" srcId="{1AE14954-0407-47DC-8426-3EFE0EEAEB29}" destId="{98395DB3-64D4-4133-A3D5-FCE9AF10F5E9}" srcOrd="1" destOrd="0" presId="urn:microsoft.com/office/officeart/2005/8/layout/vList3"/>
    <dgm:cxn modelId="{4DAA5C5D-0EDF-46E7-9366-C6E75341F7C2}" type="presParOf" srcId="{A57BD8F7-FB13-44BE-A38A-5B05530DB11F}" destId="{599F4351-EA19-42FE-8519-3E113F3FD65E}" srcOrd="1" destOrd="0" presId="urn:microsoft.com/office/officeart/2005/8/layout/vList3"/>
    <dgm:cxn modelId="{A2D32510-3943-4B73-BE0C-57260143E1CA}" type="presParOf" srcId="{A57BD8F7-FB13-44BE-A38A-5B05530DB11F}" destId="{20093D56-89E9-4DB0-8DD0-0D48DDA1EAE6}" srcOrd="2" destOrd="0" presId="urn:microsoft.com/office/officeart/2005/8/layout/vList3"/>
    <dgm:cxn modelId="{CE72FF8F-4BB0-4AEF-9388-A514C1EFECA9}" type="presParOf" srcId="{20093D56-89E9-4DB0-8DD0-0D48DDA1EAE6}" destId="{FFCB196E-9A41-48B1-A8F7-926C3AB520C3}" srcOrd="0" destOrd="0" presId="urn:microsoft.com/office/officeart/2005/8/layout/vList3"/>
    <dgm:cxn modelId="{4403B2DF-FA4F-42CC-AE62-DA3CD58231F9}" type="presParOf" srcId="{20093D56-89E9-4DB0-8DD0-0D48DDA1EAE6}" destId="{E002A2B3-1ED6-4FF5-8AC0-DEC7B084936F}" srcOrd="1" destOrd="0" presId="urn:microsoft.com/office/officeart/2005/8/layout/vList3"/>
    <dgm:cxn modelId="{8E16B4E2-C020-47DA-927B-4B58C4B711A6}" type="presParOf" srcId="{A57BD8F7-FB13-44BE-A38A-5B05530DB11F}" destId="{DB18F1AC-2393-43D7-8AD2-AE9F5BF78EFB}" srcOrd="3" destOrd="0" presId="urn:microsoft.com/office/officeart/2005/8/layout/vList3"/>
    <dgm:cxn modelId="{DB81D472-601B-4D87-8C3E-BCF789C3067D}" type="presParOf" srcId="{A57BD8F7-FB13-44BE-A38A-5B05530DB11F}" destId="{3C40FFF3-FD78-40D2-8205-AB50CC30B403}" srcOrd="4" destOrd="0" presId="urn:microsoft.com/office/officeart/2005/8/layout/vList3"/>
    <dgm:cxn modelId="{02C70764-C751-403B-B28B-36EEB1B271C2}" type="presParOf" srcId="{3C40FFF3-FD78-40D2-8205-AB50CC30B403}" destId="{6C663AE3-5F60-418F-9BD4-E36D15DBB2AC}" srcOrd="0" destOrd="0" presId="urn:microsoft.com/office/officeart/2005/8/layout/vList3"/>
    <dgm:cxn modelId="{5EE04909-5977-4BBD-A2FF-8B09487A68BE}" type="presParOf" srcId="{3C40FFF3-FD78-40D2-8205-AB50CC30B403}" destId="{ABB2CC1A-E774-4F0E-A417-140856D66CF4}" srcOrd="1" destOrd="0" presId="urn:microsoft.com/office/officeart/2005/8/layout/vList3"/>
    <dgm:cxn modelId="{04E0DCAC-3821-44A7-A710-F3D28F6F5538}" type="presParOf" srcId="{A57BD8F7-FB13-44BE-A38A-5B05530DB11F}" destId="{5D548507-1581-4A32-BEA7-1D0DE6DD178D}" srcOrd="5" destOrd="0" presId="urn:microsoft.com/office/officeart/2005/8/layout/vList3"/>
    <dgm:cxn modelId="{89C506F4-D7F1-4FEC-9FBD-38D11E854D71}" type="presParOf" srcId="{A57BD8F7-FB13-44BE-A38A-5B05530DB11F}" destId="{E8A08F89-2BC8-45E0-885A-11348CF472AD}" srcOrd="6" destOrd="0" presId="urn:microsoft.com/office/officeart/2005/8/layout/vList3"/>
    <dgm:cxn modelId="{BDA4E7A3-6E26-49D1-93BC-393BECDE3244}" type="presParOf" srcId="{E8A08F89-2BC8-45E0-885A-11348CF472AD}" destId="{3BB9F9E1-82E7-4E06-9466-A119161159D0}" srcOrd="0" destOrd="0" presId="urn:microsoft.com/office/officeart/2005/8/layout/vList3"/>
    <dgm:cxn modelId="{3970281F-9018-4BD5-A6E5-549CB259CD91}" type="presParOf" srcId="{E8A08F89-2BC8-45E0-885A-11348CF472AD}" destId="{6162D392-64C5-458F-965C-0A6A6E9A42ED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602BED9-1CCC-43F7-A36A-3E496A95945E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B3A50E22-316D-4ABB-9F86-7D8AF5BFF716}">
      <dgm:prSet phldrT="[Text]"/>
      <dgm:spPr/>
      <dgm:t>
        <a:bodyPr/>
        <a:lstStyle/>
        <a:p>
          <a:r>
            <a:rPr lang="pt-BR" b="0" i="0" dirty="0"/>
            <a:t>Direito à participação social na gestão das políticas públicas</a:t>
          </a:r>
          <a:endParaRPr lang="pt-BR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16B9BC0-6B25-478B-8B97-4E0456471234}" type="parTrans" cxnId="{3A73CFD7-B521-45BF-8524-1244C121E18E}">
      <dgm:prSet/>
      <dgm:spPr/>
      <dgm:t>
        <a:bodyPr/>
        <a:lstStyle/>
        <a:p>
          <a:endParaRPr lang="pt-BR"/>
        </a:p>
      </dgm:t>
    </dgm:pt>
    <dgm:pt modelId="{15DD104E-BDDD-437B-8BFE-3C011EADFAC0}" type="sibTrans" cxnId="{3A73CFD7-B521-45BF-8524-1244C121E18E}">
      <dgm:prSet/>
      <dgm:spPr/>
      <dgm:t>
        <a:bodyPr/>
        <a:lstStyle/>
        <a:p>
          <a:endParaRPr lang="pt-BR"/>
        </a:p>
      </dgm:t>
    </dgm:pt>
    <dgm:pt modelId="{EDF27C06-391B-41C4-BBFC-A58BD445AE98}">
      <dgm:prSet phldrT="[Text]"/>
      <dgm:spPr/>
      <dgm:t>
        <a:bodyPr/>
        <a:lstStyle/>
        <a:p>
          <a:r>
            <a:rPr lang="pt-BR" b="0" i="0" dirty="0"/>
            <a:t>Da natureza dos recursos destinados ao pagamento da remuneração dos servidores e dos benefícios previdenciários</a:t>
          </a:r>
          <a:r>
            <a: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	</a:t>
          </a:r>
        </a:p>
      </dgm:t>
    </dgm:pt>
    <dgm:pt modelId="{8B50BF59-41E7-4EA1-A743-C16F46235601}" type="parTrans" cxnId="{A9D6182E-C540-4F18-B0A3-82E53C2CE0DC}">
      <dgm:prSet/>
      <dgm:spPr/>
      <dgm:t>
        <a:bodyPr/>
        <a:lstStyle/>
        <a:p>
          <a:endParaRPr lang="pt-BR"/>
        </a:p>
      </dgm:t>
    </dgm:pt>
    <dgm:pt modelId="{12D57B40-C3A6-4480-A686-FAD9BDE7403E}" type="sibTrans" cxnId="{A9D6182E-C540-4F18-B0A3-82E53C2CE0DC}">
      <dgm:prSet/>
      <dgm:spPr/>
      <dgm:t>
        <a:bodyPr/>
        <a:lstStyle/>
        <a:p>
          <a:endParaRPr lang="pt-BR"/>
        </a:p>
      </dgm:t>
    </dgm:pt>
    <dgm:pt modelId="{88FD0A43-333E-4472-B468-B19634FB25FC}" type="pres">
      <dgm:prSet presAssocID="{D602BED9-1CCC-43F7-A36A-3E496A95945E}" presName="Name0" presStyleCnt="0">
        <dgm:presLayoutVars>
          <dgm:dir/>
          <dgm:animLvl val="lvl"/>
          <dgm:resizeHandles val="exact"/>
        </dgm:presLayoutVars>
      </dgm:prSet>
      <dgm:spPr/>
    </dgm:pt>
    <dgm:pt modelId="{15D94C26-813F-48F1-923C-A340D2F618D1}" type="pres">
      <dgm:prSet presAssocID="{B3A50E22-316D-4ABB-9F86-7D8AF5BFF716}" presName="linNode" presStyleCnt="0"/>
      <dgm:spPr/>
    </dgm:pt>
    <dgm:pt modelId="{AD3C2AE0-946B-4B97-9808-3EAD74B4202C}" type="pres">
      <dgm:prSet presAssocID="{B3A50E22-316D-4ABB-9F86-7D8AF5BFF716}" presName="parentText" presStyleLbl="node1" presStyleIdx="0" presStyleCnt="2" custScaleX="277778" custLinFactNeighborX="2430" custLinFactNeighborY="1809">
        <dgm:presLayoutVars>
          <dgm:chMax val="1"/>
          <dgm:bulletEnabled val="1"/>
        </dgm:presLayoutVars>
      </dgm:prSet>
      <dgm:spPr/>
    </dgm:pt>
    <dgm:pt modelId="{3D287DDF-5D79-42DA-AA06-8E34E0B05BA5}" type="pres">
      <dgm:prSet presAssocID="{15DD104E-BDDD-437B-8BFE-3C011EADFAC0}" presName="sp" presStyleCnt="0"/>
      <dgm:spPr/>
    </dgm:pt>
    <dgm:pt modelId="{FAF9129F-710B-4139-830A-16EA4420BE97}" type="pres">
      <dgm:prSet presAssocID="{EDF27C06-391B-41C4-BBFC-A58BD445AE98}" presName="linNode" presStyleCnt="0"/>
      <dgm:spPr/>
    </dgm:pt>
    <dgm:pt modelId="{A059492A-F164-4E73-BAB1-202E36635601}" type="pres">
      <dgm:prSet presAssocID="{EDF27C06-391B-41C4-BBFC-A58BD445AE98}" presName="parentText" presStyleLbl="node1" presStyleIdx="1" presStyleCnt="2" custScaleX="277778">
        <dgm:presLayoutVars>
          <dgm:chMax val="1"/>
          <dgm:bulletEnabled val="1"/>
        </dgm:presLayoutVars>
      </dgm:prSet>
      <dgm:spPr/>
    </dgm:pt>
  </dgm:ptLst>
  <dgm:cxnLst>
    <dgm:cxn modelId="{9B050E29-91D8-4969-8D27-28BF268A4626}" type="presOf" srcId="{D602BED9-1CCC-43F7-A36A-3E496A95945E}" destId="{88FD0A43-333E-4472-B468-B19634FB25FC}" srcOrd="0" destOrd="0" presId="urn:microsoft.com/office/officeart/2005/8/layout/vList5"/>
    <dgm:cxn modelId="{A9D6182E-C540-4F18-B0A3-82E53C2CE0DC}" srcId="{D602BED9-1CCC-43F7-A36A-3E496A95945E}" destId="{EDF27C06-391B-41C4-BBFC-A58BD445AE98}" srcOrd="1" destOrd="0" parTransId="{8B50BF59-41E7-4EA1-A743-C16F46235601}" sibTransId="{12D57B40-C3A6-4480-A686-FAD9BDE7403E}"/>
    <dgm:cxn modelId="{788D2B74-227F-4E31-92F1-217588F64550}" type="presOf" srcId="{B3A50E22-316D-4ABB-9F86-7D8AF5BFF716}" destId="{AD3C2AE0-946B-4B97-9808-3EAD74B4202C}" srcOrd="0" destOrd="0" presId="urn:microsoft.com/office/officeart/2005/8/layout/vList5"/>
    <dgm:cxn modelId="{38EFDC84-A979-4C78-9647-3766B3A8629C}" type="presOf" srcId="{EDF27C06-391B-41C4-BBFC-A58BD445AE98}" destId="{A059492A-F164-4E73-BAB1-202E36635601}" srcOrd="0" destOrd="0" presId="urn:microsoft.com/office/officeart/2005/8/layout/vList5"/>
    <dgm:cxn modelId="{3A73CFD7-B521-45BF-8524-1244C121E18E}" srcId="{D602BED9-1CCC-43F7-A36A-3E496A95945E}" destId="{B3A50E22-316D-4ABB-9F86-7D8AF5BFF716}" srcOrd="0" destOrd="0" parTransId="{D16B9BC0-6B25-478B-8B97-4E0456471234}" sibTransId="{15DD104E-BDDD-437B-8BFE-3C011EADFAC0}"/>
    <dgm:cxn modelId="{3C41FA21-5684-41EE-9CA2-A6452DD60F85}" type="presParOf" srcId="{88FD0A43-333E-4472-B468-B19634FB25FC}" destId="{15D94C26-813F-48F1-923C-A340D2F618D1}" srcOrd="0" destOrd="0" presId="urn:microsoft.com/office/officeart/2005/8/layout/vList5"/>
    <dgm:cxn modelId="{CF3A7978-AF47-4A44-85DC-A05344207FB3}" type="presParOf" srcId="{15D94C26-813F-48F1-923C-A340D2F618D1}" destId="{AD3C2AE0-946B-4B97-9808-3EAD74B4202C}" srcOrd="0" destOrd="0" presId="urn:microsoft.com/office/officeart/2005/8/layout/vList5"/>
    <dgm:cxn modelId="{F81F7EBD-836E-4DBF-A8EE-57965FD14B0B}" type="presParOf" srcId="{88FD0A43-333E-4472-B468-B19634FB25FC}" destId="{3D287DDF-5D79-42DA-AA06-8E34E0B05BA5}" srcOrd="1" destOrd="0" presId="urn:microsoft.com/office/officeart/2005/8/layout/vList5"/>
    <dgm:cxn modelId="{BBE35EFF-A3F3-4612-BD28-6EDC2406377A}" type="presParOf" srcId="{88FD0A43-333E-4472-B468-B19634FB25FC}" destId="{FAF9129F-710B-4139-830A-16EA4420BE97}" srcOrd="2" destOrd="0" presId="urn:microsoft.com/office/officeart/2005/8/layout/vList5"/>
    <dgm:cxn modelId="{9B3F473B-2779-4C3E-A153-1E24B1EF9683}" type="presParOf" srcId="{FAF9129F-710B-4139-830A-16EA4420BE97}" destId="{A059492A-F164-4E73-BAB1-202E36635601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D1CC4C-241E-4226-99CB-701852DAE205}">
      <dsp:nvSpPr>
        <dsp:cNvPr id="0" name=""/>
        <dsp:cNvSpPr/>
      </dsp:nvSpPr>
      <dsp:spPr>
        <a:xfrm>
          <a:off x="0" y="0"/>
          <a:ext cx="7886700" cy="1359793"/>
        </a:xfrm>
        <a:prstGeom prst="roundRect">
          <a:avLst>
            <a:gd name="adj" fmla="val 10000"/>
          </a:avLst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solidFill>
                <a:schemeClr val="accent1">
                  <a:lumMod val="50000"/>
                </a:schemeClr>
              </a:solidFill>
              <a:latin typeface="Franklin Gothic Demi" panose="020B0703020102020204" pitchFamily="34" charset="0"/>
            </a:rPr>
            <a:t>No modelo constitucional brasileiro não está expresso o controle como direito fundamental;</a:t>
          </a:r>
          <a:endParaRPr lang="pt-BR" sz="2400" kern="1200" dirty="0">
            <a:solidFill>
              <a:schemeClr val="accent1">
                <a:lumMod val="50000"/>
              </a:schemeClr>
            </a:solidFill>
          </a:endParaRPr>
        </a:p>
      </dsp:txBody>
      <dsp:txXfrm>
        <a:off x="1713319" y="0"/>
        <a:ext cx="6173380" cy="1359793"/>
      </dsp:txXfrm>
    </dsp:sp>
    <dsp:sp modelId="{475C19C0-44EC-44D7-A6D3-8F7E5DD0772C}">
      <dsp:nvSpPr>
        <dsp:cNvPr id="0" name=""/>
        <dsp:cNvSpPr/>
      </dsp:nvSpPr>
      <dsp:spPr>
        <a:xfrm>
          <a:off x="135979" y="135979"/>
          <a:ext cx="1577340" cy="108783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A9EB37-2A23-443E-ADC8-9DA29C311543}">
      <dsp:nvSpPr>
        <dsp:cNvPr id="0" name=""/>
        <dsp:cNvSpPr/>
      </dsp:nvSpPr>
      <dsp:spPr>
        <a:xfrm>
          <a:off x="0" y="1495772"/>
          <a:ext cx="7886700" cy="13597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solidFill>
                <a:srgbClr val="FFFF00"/>
              </a:solidFill>
              <a:latin typeface="Franklin Gothic Demi" panose="020B0703020102020204" pitchFamily="34" charset="0"/>
            </a:rPr>
            <a:t>Direitos implícitos: possibilidade de o intérprete </a:t>
          </a:r>
          <a:r>
            <a:rPr lang="pt-BR" sz="2400" i="1" kern="1200" dirty="0">
              <a:solidFill>
                <a:srgbClr val="FFFF00"/>
              </a:solidFill>
              <a:latin typeface="Franklin Gothic Demi" panose="020B0703020102020204" pitchFamily="34" charset="0"/>
            </a:rPr>
            <a:t>reconhecer</a:t>
          </a:r>
          <a:r>
            <a:rPr lang="pt-BR" sz="2400" kern="1200" dirty="0">
              <a:solidFill>
                <a:srgbClr val="FFFF00"/>
              </a:solidFill>
              <a:latin typeface="Franklin Gothic Demi" panose="020B0703020102020204" pitchFamily="34" charset="0"/>
            </a:rPr>
            <a:t> a existência de outros direitos além dos direitos fundamentais elencados;</a:t>
          </a:r>
          <a:endParaRPr lang="pt-BR" sz="2400" kern="1200" dirty="0">
            <a:solidFill>
              <a:srgbClr val="FFFF00"/>
            </a:solidFill>
          </a:endParaRPr>
        </a:p>
      </dsp:txBody>
      <dsp:txXfrm>
        <a:off x="1713319" y="1495772"/>
        <a:ext cx="6173380" cy="1359793"/>
      </dsp:txXfrm>
    </dsp:sp>
    <dsp:sp modelId="{79FE6889-25C8-4E2B-8EA3-D39C7E750AE5}">
      <dsp:nvSpPr>
        <dsp:cNvPr id="0" name=""/>
        <dsp:cNvSpPr/>
      </dsp:nvSpPr>
      <dsp:spPr>
        <a:xfrm>
          <a:off x="135979" y="1631751"/>
          <a:ext cx="1577340" cy="108783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1A272F-E0AF-4086-8C48-75DA4FC97E5D}">
      <dsp:nvSpPr>
        <dsp:cNvPr id="0" name=""/>
        <dsp:cNvSpPr/>
      </dsp:nvSpPr>
      <dsp:spPr>
        <a:xfrm>
          <a:off x="0" y="2991544"/>
          <a:ext cx="7886700" cy="1359793"/>
        </a:xfrm>
        <a:prstGeom prst="roundRect">
          <a:avLst>
            <a:gd name="adj" fmla="val 10000"/>
          </a:avLst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latin typeface="Franklin Gothic Demi" panose="020B0703020102020204" pitchFamily="34" charset="0"/>
            </a:rPr>
            <a:t>Controle do cidadão &gt; consagrado e instrumentalizado: * direito de petição; * direito de receber dos órgãos públicos informações de interesse coletivo ou geral (Lei de Acesso à Informação); * Ação Popular; * direito de denunciar aos tribunais de contas</a:t>
          </a:r>
          <a:endParaRPr lang="pt-BR" sz="1800" kern="1200" dirty="0"/>
        </a:p>
      </dsp:txBody>
      <dsp:txXfrm>
        <a:off x="1713319" y="2991544"/>
        <a:ext cx="6173380" cy="1359793"/>
      </dsp:txXfrm>
    </dsp:sp>
    <dsp:sp modelId="{71441CD0-CC1D-4120-8F0B-CDF158BD7F93}">
      <dsp:nvSpPr>
        <dsp:cNvPr id="0" name=""/>
        <dsp:cNvSpPr/>
      </dsp:nvSpPr>
      <dsp:spPr>
        <a:xfrm>
          <a:off x="135979" y="3127524"/>
          <a:ext cx="1577340" cy="108783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395DB3-64D4-4133-A3D5-FCE9AF10F5E9}">
      <dsp:nvSpPr>
        <dsp:cNvPr id="0" name=""/>
        <dsp:cNvSpPr/>
      </dsp:nvSpPr>
      <dsp:spPr>
        <a:xfrm rot="10800000">
          <a:off x="1389438" y="0"/>
          <a:ext cx="4581683" cy="92750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9006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solidFill>
                <a:srgbClr val="FFFF00"/>
              </a:solidFill>
              <a:latin typeface="Franklin Gothic Demi Cond" panose="020B0706030402020204" pitchFamily="34" charset="0"/>
            </a:rPr>
            <a:t>controle externo político: Congresso Nacional </a:t>
          </a:r>
        </a:p>
      </dsp:txBody>
      <dsp:txXfrm rot="10800000">
        <a:off x="1621315" y="0"/>
        <a:ext cx="4349806" cy="927509"/>
      </dsp:txXfrm>
    </dsp:sp>
    <dsp:sp modelId="{6B5BB1B5-520C-40CC-98FD-D14CFD64CE51}">
      <dsp:nvSpPr>
        <dsp:cNvPr id="0" name=""/>
        <dsp:cNvSpPr/>
      </dsp:nvSpPr>
      <dsp:spPr>
        <a:xfrm>
          <a:off x="922155" y="598"/>
          <a:ext cx="927509" cy="927509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02A2B3-1ED6-4FF5-8AC0-DEC7B084936F}">
      <dsp:nvSpPr>
        <dsp:cNvPr id="0" name=""/>
        <dsp:cNvSpPr/>
      </dsp:nvSpPr>
      <dsp:spPr>
        <a:xfrm rot="10800000">
          <a:off x="1385910" y="1204975"/>
          <a:ext cx="4581683" cy="92750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9006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solidFill>
                <a:srgbClr val="FFFF00"/>
              </a:solidFill>
              <a:latin typeface="Franklin Gothic Demi Cond" panose="020B0706030402020204" pitchFamily="34" charset="0"/>
            </a:rPr>
            <a:t>controle externo técnico: Tribunal de Contas da União, Poder Judiciário, MP</a:t>
          </a:r>
        </a:p>
      </dsp:txBody>
      <dsp:txXfrm rot="10800000">
        <a:off x="1617787" y="1204975"/>
        <a:ext cx="4349806" cy="927509"/>
      </dsp:txXfrm>
    </dsp:sp>
    <dsp:sp modelId="{FFCB196E-9A41-48B1-A8F7-926C3AB520C3}">
      <dsp:nvSpPr>
        <dsp:cNvPr id="0" name=""/>
        <dsp:cNvSpPr/>
      </dsp:nvSpPr>
      <dsp:spPr>
        <a:xfrm>
          <a:off x="922155" y="1204975"/>
          <a:ext cx="927509" cy="927509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B2CC1A-E774-4F0E-A417-140856D66CF4}">
      <dsp:nvSpPr>
        <dsp:cNvPr id="0" name=""/>
        <dsp:cNvSpPr/>
      </dsp:nvSpPr>
      <dsp:spPr>
        <a:xfrm rot="10800000">
          <a:off x="1385910" y="2409353"/>
          <a:ext cx="4581683" cy="92750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9006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solidFill>
                <a:srgbClr val="FFFF00"/>
              </a:solidFill>
              <a:latin typeface="Franklin Gothic Demi Cond" panose="020B0706030402020204" pitchFamily="34" charset="0"/>
            </a:rPr>
            <a:t>controle interno: Controladoria-Geral da União</a:t>
          </a:r>
        </a:p>
      </dsp:txBody>
      <dsp:txXfrm rot="10800000">
        <a:off x="1617787" y="2409353"/>
        <a:ext cx="4349806" cy="927509"/>
      </dsp:txXfrm>
    </dsp:sp>
    <dsp:sp modelId="{6C663AE3-5F60-418F-9BD4-E36D15DBB2AC}">
      <dsp:nvSpPr>
        <dsp:cNvPr id="0" name=""/>
        <dsp:cNvSpPr/>
      </dsp:nvSpPr>
      <dsp:spPr>
        <a:xfrm>
          <a:off x="922155" y="2409353"/>
          <a:ext cx="927509" cy="927509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62D392-64C5-458F-965C-0A6A6E9A42ED}">
      <dsp:nvSpPr>
        <dsp:cNvPr id="0" name=""/>
        <dsp:cNvSpPr/>
      </dsp:nvSpPr>
      <dsp:spPr>
        <a:xfrm rot="10800000">
          <a:off x="1385910" y="3613730"/>
          <a:ext cx="4581683" cy="92750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9006" tIns="91440" rIns="170688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0" kern="1200" dirty="0">
              <a:solidFill>
                <a:srgbClr val="FFFF00"/>
              </a:solidFill>
              <a:latin typeface="Franklin Gothic Demi Cond" panose="020B0706030402020204" pitchFamily="34" charset="0"/>
            </a:rPr>
            <a:t>controle social</a:t>
          </a:r>
        </a:p>
      </dsp:txBody>
      <dsp:txXfrm rot="10800000">
        <a:off x="1617787" y="3613730"/>
        <a:ext cx="4349806" cy="927509"/>
      </dsp:txXfrm>
    </dsp:sp>
    <dsp:sp modelId="{3BB9F9E1-82E7-4E06-9466-A119161159D0}">
      <dsp:nvSpPr>
        <dsp:cNvPr id="0" name=""/>
        <dsp:cNvSpPr/>
      </dsp:nvSpPr>
      <dsp:spPr>
        <a:xfrm>
          <a:off x="922155" y="3613730"/>
          <a:ext cx="927509" cy="927509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395DB3-64D4-4133-A3D5-FCE9AF10F5E9}">
      <dsp:nvSpPr>
        <dsp:cNvPr id="0" name=""/>
        <dsp:cNvSpPr/>
      </dsp:nvSpPr>
      <dsp:spPr>
        <a:xfrm rot="10800000">
          <a:off x="1479093" y="2253"/>
          <a:ext cx="4987067" cy="891811"/>
        </a:xfrm>
        <a:prstGeom prst="homePlate">
          <a:avLst/>
        </a:prstGeom>
        <a:solidFill>
          <a:schemeClr val="accent3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3264" tIns="72390" rIns="135128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solidFill>
                <a:srgbClr val="002060"/>
              </a:solidFill>
              <a:latin typeface="Franklin Gothic Demi Cond" panose="020B0706030402020204" pitchFamily="34" charset="0"/>
            </a:rPr>
            <a:t>controle externo político: assembleias</a:t>
          </a:r>
          <a:r>
            <a:rPr lang="pt-BR" sz="1900" kern="1200" baseline="0" dirty="0">
              <a:solidFill>
                <a:srgbClr val="002060"/>
              </a:solidFill>
              <a:latin typeface="Franklin Gothic Demi Cond" panose="020B0706030402020204" pitchFamily="34" charset="0"/>
            </a:rPr>
            <a:t> legislativas e câmaras municipais (2/3 para parecer do TC não prevalecer)</a:t>
          </a:r>
          <a:endParaRPr lang="pt-BR" sz="1900" kern="1200" dirty="0">
            <a:solidFill>
              <a:srgbClr val="002060"/>
            </a:solidFill>
            <a:latin typeface="Franklin Gothic Demi Cond" panose="020B0706030402020204" pitchFamily="34" charset="0"/>
          </a:endParaRPr>
        </a:p>
      </dsp:txBody>
      <dsp:txXfrm rot="10800000">
        <a:off x="1702046" y="2253"/>
        <a:ext cx="4764114" cy="891811"/>
      </dsp:txXfrm>
    </dsp:sp>
    <dsp:sp modelId="{6B5BB1B5-520C-40CC-98FD-D14CFD64CE51}">
      <dsp:nvSpPr>
        <dsp:cNvPr id="0" name=""/>
        <dsp:cNvSpPr/>
      </dsp:nvSpPr>
      <dsp:spPr>
        <a:xfrm>
          <a:off x="1033188" y="2253"/>
          <a:ext cx="891811" cy="891811"/>
        </a:xfrm>
        <a:prstGeom prst="ellipse">
          <a:avLst/>
        </a:prstGeom>
        <a:solidFill>
          <a:schemeClr val="accent3">
            <a:tint val="5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02A2B3-1ED6-4FF5-8AC0-DEC7B084936F}">
      <dsp:nvSpPr>
        <dsp:cNvPr id="0" name=""/>
        <dsp:cNvSpPr/>
      </dsp:nvSpPr>
      <dsp:spPr>
        <a:xfrm rot="10800000">
          <a:off x="1479093" y="1160276"/>
          <a:ext cx="4987067" cy="891811"/>
        </a:xfrm>
        <a:prstGeom prst="homePlate">
          <a:avLst/>
        </a:prstGeom>
        <a:solidFill>
          <a:schemeClr val="accent3">
            <a:alpha val="90000"/>
            <a:hueOff val="0"/>
            <a:satOff val="0"/>
            <a:lumOff val="0"/>
            <a:alphaOff val="-13333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3264" tIns="72390" rIns="135128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solidFill>
                <a:srgbClr val="002060"/>
              </a:solidFill>
              <a:latin typeface="Franklin Gothic Demi Cond" panose="020B0706030402020204" pitchFamily="34" charset="0"/>
            </a:rPr>
            <a:t>controle externo técnico: tribunais</a:t>
          </a:r>
          <a:r>
            <a:rPr lang="pt-BR" sz="1900" kern="1200" baseline="0" dirty="0">
              <a:solidFill>
                <a:srgbClr val="002060"/>
              </a:solidFill>
              <a:latin typeface="Franklin Gothic Demi Cond" panose="020B0706030402020204" pitchFamily="34" charset="0"/>
            </a:rPr>
            <a:t> de contas estaduais e municipais, Poder Judiciário, MP</a:t>
          </a:r>
          <a:endParaRPr lang="pt-BR" sz="1900" kern="1200" dirty="0">
            <a:solidFill>
              <a:srgbClr val="002060"/>
            </a:solidFill>
            <a:latin typeface="Franklin Gothic Demi Cond" panose="020B0706030402020204" pitchFamily="34" charset="0"/>
          </a:endParaRPr>
        </a:p>
      </dsp:txBody>
      <dsp:txXfrm rot="10800000">
        <a:off x="1702046" y="1160276"/>
        <a:ext cx="4764114" cy="891811"/>
      </dsp:txXfrm>
    </dsp:sp>
    <dsp:sp modelId="{FFCB196E-9A41-48B1-A8F7-926C3AB520C3}">
      <dsp:nvSpPr>
        <dsp:cNvPr id="0" name=""/>
        <dsp:cNvSpPr/>
      </dsp:nvSpPr>
      <dsp:spPr>
        <a:xfrm>
          <a:off x="1033188" y="1160276"/>
          <a:ext cx="891811" cy="891811"/>
        </a:xfrm>
        <a:prstGeom prst="ellipse">
          <a:avLst/>
        </a:prstGeom>
        <a:solidFill>
          <a:schemeClr val="accent3">
            <a:tint val="50000"/>
            <a:alpha val="90000"/>
            <a:hueOff val="-19955"/>
            <a:satOff val="-811"/>
            <a:lumOff val="3193"/>
            <a:alphaOff val="-13333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B2CC1A-E774-4F0E-A417-140856D66CF4}">
      <dsp:nvSpPr>
        <dsp:cNvPr id="0" name=""/>
        <dsp:cNvSpPr/>
      </dsp:nvSpPr>
      <dsp:spPr>
        <a:xfrm rot="10800000">
          <a:off x="1479093" y="2318300"/>
          <a:ext cx="4987067" cy="891811"/>
        </a:xfrm>
        <a:prstGeom prst="homePlate">
          <a:avLst/>
        </a:prstGeom>
        <a:solidFill>
          <a:schemeClr val="accent3">
            <a:alpha val="90000"/>
            <a:hueOff val="0"/>
            <a:satOff val="0"/>
            <a:lumOff val="0"/>
            <a:alphaOff val="-26667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3264" tIns="72390" rIns="135128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solidFill>
                <a:srgbClr val="002060"/>
              </a:solidFill>
              <a:latin typeface="Franklin Gothic Demi Cond" panose="020B0706030402020204" pitchFamily="34" charset="0"/>
            </a:rPr>
            <a:t>controle interno: controladoria-geral do Estado e dos Municípios </a:t>
          </a:r>
        </a:p>
      </dsp:txBody>
      <dsp:txXfrm rot="10800000">
        <a:off x="1702046" y="2318300"/>
        <a:ext cx="4764114" cy="891811"/>
      </dsp:txXfrm>
    </dsp:sp>
    <dsp:sp modelId="{6C663AE3-5F60-418F-9BD4-E36D15DBB2AC}">
      <dsp:nvSpPr>
        <dsp:cNvPr id="0" name=""/>
        <dsp:cNvSpPr/>
      </dsp:nvSpPr>
      <dsp:spPr>
        <a:xfrm>
          <a:off x="1033188" y="2318300"/>
          <a:ext cx="891811" cy="891811"/>
        </a:xfrm>
        <a:prstGeom prst="ellipse">
          <a:avLst/>
        </a:prstGeom>
        <a:solidFill>
          <a:schemeClr val="accent3">
            <a:tint val="50000"/>
            <a:alpha val="90000"/>
            <a:hueOff val="-39911"/>
            <a:satOff val="-1621"/>
            <a:lumOff val="6387"/>
            <a:alphaOff val="-26667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62D392-64C5-458F-965C-0A6A6E9A42ED}">
      <dsp:nvSpPr>
        <dsp:cNvPr id="0" name=""/>
        <dsp:cNvSpPr/>
      </dsp:nvSpPr>
      <dsp:spPr>
        <a:xfrm rot="10800000">
          <a:off x="1479093" y="3476323"/>
          <a:ext cx="4987067" cy="891811"/>
        </a:xfrm>
        <a:prstGeom prst="homePlate">
          <a:avLst/>
        </a:prstGeom>
        <a:solidFill>
          <a:schemeClr val="accent3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3264" tIns="91440" rIns="170688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solidFill>
                <a:srgbClr val="002060"/>
              </a:solidFill>
              <a:latin typeface="Franklin Gothic Demi Cond" panose="020B0706030402020204" pitchFamily="34" charset="0"/>
            </a:rPr>
            <a:t>controle social</a:t>
          </a:r>
        </a:p>
      </dsp:txBody>
      <dsp:txXfrm rot="10800000">
        <a:off x="1702046" y="3476323"/>
        <a:ext cx="4764114" cy="891811"/>
      </dsp:txXfrm>
    </dsp:sp>
    <dsp:sp modelId="{3BB9F9E1-82E7-4E06-9466-A119161159D0}">
      <dsp:nvSpPr>
        <dsp:cNvPr id="0" name=""/>
        <dsp:cNvSpPr/>
      </dsp:nvSpPr>
      <dsp:spPr>
        <a:xfrm>
          <a:off x="1033188" y="3476323"/>
          <a:ext cx="891811" cy="891811"/>
        </a:xfrm>
        <a:prstGeom prst="ellipse">
          <a:avLst/>
        </a:prstGeom>
        <a:solidFill>
          <a:schemeClr val="accent3">
            <a:tint val="50000"/>
            <a:alpha val="90000"/>
            <a:hueOff val="-59866"/>
            <a:satOff val="-2432"/>
            <a:lumOff val="958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3C2AE0-946B-4B97-9808-3EAD74B4202C}">
      <dsp:nvSpPr>
        <dsp:cNvPr id="0" name=""/>
        <dsp:cNvSpPr/>
      </dsp:nvSpPr>
      <dsp:spPr>
        <a:xfrm>
          <a:off x="8030" y="39993"/>
          <a:ext cx="8221569" cy="220773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64770" rIns="129540" bIns="6477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400" b="0" i="0" kern="1200" dirty="0"/>
            <a:t>Direito à participação social na gestão das políticas públicas</a:t>
          </a:r>
          <a:endParaRPr lang="pt-BR" sz="34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15803" y="147766"/>
        <a:ext cx="8006023" cy="1992186"/>
      </dsp:txXfrm>
    </dsp:sp>
    <dsp:sp modelId="{A059492A-F164-4E73-BAB1-202E36635601}">
      <dsp:nvSpPr>
        <dsp:cNvPr id="0" name=""/>
        <dsp:cNvSpPr/>
      </dsp:nvSpPr>
      <dsp:spPr>
        <a:xfrm>
          <a:off x="4015" y="2318174"/>
          <a:ext cx="8221569" cy="220773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64770" rIns="129540" bIns="6477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400" b="0" i="0" kern="1200" dirty="0"/>
            <a:t>Da natureza dos recursos destinados ao pagamento da remuneração dos servidores e dos benefícios previdenciários</a:t>
          </a:r>
          <a:r>
            <a:rPr lang="pt-BR" sz="34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	</a:t>
          </a:r>
        </a:p>
      </dsp:txBody>
      <dsp:txXfrm>
        <a:off x="111788" y="2425947"/>
        <a:ext cx="8006023" cy="19921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3700" cy="495300"/>
          </a:xfrm>
          <a:prstGeom prst="rect">
            <a:avLst/>
          </a:prstGeom>
        </p:spPr>
        <p:txBody>
          <a:bodyPr vert="horz" lIns="91156" tIns="45578" rIns="91156" bIns="45578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r>
              <a:rPr lang="pt-BR"/>
              <a:t>PROJETO CONHECER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33813" y="0"/>
            <a:ext cx="2933700" cy="495300"/>
          </a:xfrm>
          <a:prstGeom prst="rect">
            <a:avLst/>
          </a:prstGeom>
        </p:spPr>
        <p:txBody>
          <a:bodyPr vert="horz" lIns="91156" tIns="45578" rIns="91156" bIns="45578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CD223D2-0282-490E-BCE9-518245A1EB37}" type="datetimeFigureOut">
              <a:rPr lang="pt-BR"/>
              <a:pPr>
                <a:defRPr/>
              </a:pPr>
              <a:t>12/05/2022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09113"/>
            <a:ext cx="2933700" cy="495300"/>
          </a:xfrm>
          <a:prstGeom prst="rect">
            <a:avLst/>
          </a:prstGeom>
        </p:spPr>
        <p:txBody>
          <a:bodyPr vert="horz" lIns="91156" tIns="45578" rIns="91156" bIns="45578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r>
              <a:rPr lang="pt-BR"/>
              <a:t>MÁRCIO FERREIRA KELLES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33813" y="9409113"/>
            <a:ext cx="2933700" cy="495300"/>
          </a:xfrm>
          <a:prstGeom prst="rect">
            <a:avLst/>
          </a:prstGeom>
        </p:spPr>
        <p:txBody>
          <a:bodyPr vert="horz" wrap="square" lIns="91156" tIns="45578" rIns="91156" bIns="4557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4CBA9C9-53B0-4728-95CC-9FD27996059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896176227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3700" cy="495300"/>
          </a:xfrm>
          <a:prstGeom prst="rect">
            <a:avLst/>
          </a:prstGeom>
        </p:spPr>
        <p:txBody>
          <a:bodyPr vert="horz" lIns="91156" tIns="45578" rIns="91156" bIns="45578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r>
              <a:rPr lang="pt-BR"/>
              <a:t>PROJETO CONHECER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33813" y="0"/>
            <a:ext cx="2933700" cy="495300"/>
          </a:xfrm>
          <a:prstGeom prst="rect">
            <a:avLst/>
          </a:prstGeom>
        </p:spPr>
        <p:txBody>
          <a:bodyPr vert="horz" lIns="91156" tIns="45578" rIns="91156" bIns="45578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A88F00D-CB9B-4C24-A6B5-1C9BAE6492D0}" type="datetimeFigureOut">
              <a:rPr lang="pt-BR"/>
              <a:pPr>
                <a:defRPr/>
              </a:pPr>
              <a:t>12/05/2022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080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56" tIns="45578" rIns="91156" bIns="45578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6275" y="4705350"/>
            <a:ext cx="5416550" cy="4457700"/>
          </a:xfrm>
          <a:prstGeom prst="rect">
            <a:avLst/>
          </a:prstGeom>
        </p:spPr>
        <p:txBody>
          <a:bodyPr vert="horz" lIns="91156" tIns="45578" rIns="91156" bIns="45578" rtlCol="0">
            <a:normAutofit/>
          </a:bodyPr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09113"/>
            <a:ext cx="2933700" cy="495300"/>
          </a:xfrm>
          <a:prstGeom prst="rect">
            <a:avLst/>
          </a:prstGeom>
        </p:spPr>
        <p:txBody>
          <a:bodyPr vert="horz" lIns="91156" tIns="45578" rIns="91156" bIns="45578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r>
              <a:rPr lang="pt-BR"/>
              <a:t>MÁRCIO FERREIRA KELLES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33813" y="9409113"/>
            <a:ext cx="2933700" cy="495300"/>
          </a:xfrm>
          <a:prstGeom prst="rect">
            <a:avLst/>
          </a:prstGeom>
        </p:spPr>
        <p:txBody>
          <a:bodyPr vert="horz" wrap="square" lIns="91156" tIns="45578" rIns="91156" bIns="4557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BDB2502-76D0-4BFD-B00C-B6FC11898163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884963446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pt-BR" altLang="pt-BR"/>
              <a:t>O Projeto Conhecer visa a aproximação do Tribunal de Contas junto com a sociedade, por meio da realização de visitas monitoradas aos alunos do ensino médio  e universitários do Estado de Minas Gerais, com o objetivo de mostrar para a sociedade a importância do Tribunal de Contas na estrutura organizacional do Estado.</a:t>
            </a:r>
          </a:p>
          <a:p>
            <a:pPr eaLnBrk="1" hangingPunct="1">
              <a:spcBef>
                <a:spcPct val="0"/>
              </a:spcBef>
            </a:pPr>
            <a:endParaRPr lang="pt-BR" altLang="pt-BR"/>
          </a:p>
          <a:p>
            <a:pPr eaLnBrk="1" hangingPunct="1">
              <a:spcBef>
                <a:spcPct val="0"/>
              </a:spcBef>
            </a:pPr>
            <a:r>
              <a:rPr lang="pt-BR" altLang="pt-BR"/>
              <a:t>O Projeto Conhecer está no portal do TCEMG (www.tce.mg.gov.br/projetoconhecer).</a:t>
            </a:r>
            <a:br>
              <a:rPr lang="pt-BR" altLang="pt-BR"/>
            </a:br>
            <a:endParaRPr lang="pt-BR" altLang="pt-BR"/>
          </a:p>
        </p:txBody>
      </p:sp>
      <p:sp>
        <p:nvSpPr>
          <p:cNvPr id="39940" name="Espaço Reservado para Cabeçalho 3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/>
              <a:t>PROJETO CONHECER</a:t>
            </a:r>
          </a:p>
        </p:txBody>
      </p:sp>
      <p:sp>
        <p:nvSpPr>
          <p:cNvPr id="39941" name="Espaço Reservado para Rodapé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/>
              <a:t>MÁRCIO FERREIRA KELLES</a:t>
            </a:r>
          </a:p>
        </p:txBody>
      </p:sp>
      <p:sp>
        <p:nvSpPr>
          <p:cNvPr id="5126" name="Espaço Reservado para Número de Slide 5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44396EE-8D98-4352-8A0F-16A94387BF26}" type="slidenum">
              <a:rPr lang="pt-BR" altLang="pt-BR" smtClean="0"/>
              <a:pPr>
                <a:spcBef>
                  <a:spcPct val="0"/>
                </a:spcBef>
              </a:pPr>
              <a:t>1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0317639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pt-BR" altLang="pt-BR"/>
              <a:t>O Projeto Conhecer visa a aproximação do Tribunal de Contas junto com a sociedade, por meio da realização de visitas monitoradas aos alunos do ensino médio  e universitários do Estado de Minas Gerais, com o objetivo de mostrar para a sociedade a importância do Tribunal de Contas na estrutura organizacional do Estado.</a:t>
            </a:r>
          </a:p>
          <a:p>
            <a:pPr eaLnBrk="1" hangingPunct="1">
              <a:spcBef>
                <a:spcPct val="0"/>
              </a:spcBef>
            </a:pPr>
            <a:endParaRPr lang="pt-BR" altLang="pt-BR"/>
          </a:p>
          <a:p>
            <a:pPr eaLnBrk="1" hangingPunct="1">
              <a:spcBef>
                <a:spcPct val="0"/>
              </a:spcBef>
            </a:pPr>
            <a:r>
              <a:rPr lang="pt-BR" altLang="pt-BR"/>
              <a:t>O Projeto Conhecer está no portal do TCEMG (www.tce.mg.gov.br/projetoconhecer).</a:t>
            </a:r>
            <a:br>
              <a:rPr lang="pt-BR" altLang="pt-BR"/>
            </a:br>
            <a:endParaRPr lang="pt-BR" altLang="pt-BR"/>
          </a:p>
        </p:txBody>
      </p:sp>
      <p:sp>
        <p:nvSpPr>
          <p:cNvPr id="39940" name="Espaço Reservado para Cabeçalho 3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/>
              <a:t>PROJETO CONHECER</a:t>
            </a:r>
          </a:p>
        </p:txBody>
      </p:sp>
      <p:sp>
        <p:nvSpPr>
          <p:cNvPr id="39941" name="Espaço Reservado para Rodapé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/>
              <a:t>MÁRCIO FERREIRA KELLES</a:t>
            </a:r>
          </a:p>
        </p:txBody>
      </p:sp>
      <p:sp>
        <p:nvSpPr>
          <p:cNvPr id="5126" name="Espaço Reservado para Número de Slide 5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44396EE-8D98-4352-8A0F-16A94387BF26}" type="slidenum">
              <a:rPr lang="pt-BR" altLang="pt-BR" smtClean="0"/>
              <a:pPr>
                <a:spcBef>
                  <a:spcPct val="0"/>
                </a:spcBef>
              </a:pPr>
              <a:t>2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289411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CD44911-292F-4F0A-B297-5EF0177C94C3}" type="slidenum">
              <a:rPr kumimoji="0" lang="pt-BR" altLang="pt-B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pt-BR" altLang="pt-B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37377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DC4D3A-F6D5-49D2-927F-D588C727A834}" type="slidenum">
              <a:rPr kumimoji="0" lang="pt-BR" altLang="pt-B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pt-BR" altLang="pt-B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38017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931285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147167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4" name="Espaço Reservado para Cabeçalho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PROJETO CONHECER</a:t>
            </a: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MÁRCIO FERREIRA KELLES</a:t>
            </a:r>
          </a:p>
        </p:txBody>
      </p:sp>
      <p:sp>
        <p:nvSpPr>
          <p:cNvPr id="14342" name="Espaço Reservado para Número de Slide 5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6FE2D67-3DFD-40F8-A48E-49214C0C22C3}" type="slidenum">
              <a:rPr kumimoji="0" lang="pt-BR" alt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pt-BR" alt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39722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Espaço Reservado para Imagem de Slide 1">
            <a:extLst>
              <a:ext uri="{FF2B5EF4-FFF2-40B4-BE49-F238E27FC236}">
                <a16:creationId xmlns:a16="http://schemas.microsoft.com/office/drawing/2014/main" id="{F24E2BCB-091C-407A-9EB5-F1CC1029306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Espaço Reservado para Anotações 2">
            <a:extLst>
              <a:ext uri="{FF2B5EF4-FFF2-40B4-BE49-F238E27FC236}">
                <a16:creationId xmlns:a16="http://schemas.microsoft.com/office/drawing/2014/main" id="{27C03985-D622-46D3-9BAF-765BA7FE70F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  <p:sp>
        <p:nvSpPr>
          <p:cNvPr id="48132" name="Espaço Reservado para Número de Slide 3">
            <a:extLst>
              <a:ext uri="{FF2B5EF4-FFF2-40B4-BE49-F238E27FC236}">
                <a16:creationId xmlns:a16="http://schemas.microsoft.com/office/drawing/2014/main" id="{43D2BCDF-23F0-4DC9-9737-0BB94B7B00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37E47DA-DB1C-49E0-BD86-9B03677961CD}" type="slidenum">
              <a:rPr kumimoji="0" lang="pt-BR" alt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pt-BR" alt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0181" name="Espaço Reservado para Rodapé 4">
            <a:extLst>
              <a:ext uri="{FF2B5EF4-FFF2-40B4-BE49-F238E27FC236}">
                <a16:creationId xmlns:a16="http://schemas.microsoft.com/office/drawing/2014/main" id="{B0598115-38D6-4457-9F46-0E7C1CEA96F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MÁRCIO FERREIRA KELLES</a:t>
            </a:r>
          </a:p>
        </p:txBody>
      </p:sp>
      <p:sp>
        <p:nvSpPr>
          <p:cNvPr id="50182" name="Espaço Reservado para Cabeçalho 5">
            <a:extLst>
              <a:ext uri="{FF2B5EF4-FFF2-40B4-BE49-F238E27FC236}">
                <a16:creationId xmlns:a16="http://schemas.microsoft.com/office/drawing/2014/main" id="{1A7A1900-F9E9-497C-A581-61995DBA855A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PROJETO CONHECER</a:t>
            </a:r>
          </a:p>
        </p:txBody>
      </p:sp>
    </p:spTree>
    <p:extLst>
      <p:ext uri="{BB962C8B-B14F-4D97-AF65-F5344CB8AC3E}">
        <p14:creationId xmlns:p14="http://schemas.microsoft.com/office/powerpoint/2010/main" val="10211604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0DB2BE5-C582-46F7-873B-41E51041746B}" type="slidenum">
              <a:rPr lang="en-US" altLang="pt-BR">
                <a:latin typeface="Calibri" panose="020F0502020204030204" pitchFamily="34" charset="0"/>
              </a:rPr>
              <a:pPr eaLnBrk="1" hangingPunct="1"/>
              <a:t>37</a:t>
            </a:fld>
            <a:endParaRPr lang="en-US" altLang="pt-B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20040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g51b28ef904_0_4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3" name="Google Shape;563;g51b28ef904_0_4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85582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g51b28ef904_0_4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3" name="Google Shape;563;g51b28ef904_0_4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93875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g51b28ef904_0_4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3" name="Google Shape;563;g51b28ef904_0_4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741840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png"/><Relationship Id="rId7" Type="http://schemas.openxmlformats.org/officeDocument/2006/relationships/hyperlink" Target="https://twitter.com/SlidesManiaSM/" TargetMode="External"/><Relationship Id="rId12" Type="http://schemas.openxmlformats.org/officeDocument/2006/relationships/image" Target="../media/image6.png"/><Relationship Id="rId2" Type="http://schemas.openxmlformats.org/officeDocument/2006/relationships/hyperlink" Target="https://slidesmania.com/" TargetMode="External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3.png"/><Relationship Id="rId11" Type="http://schemas.openxmlformats.org/officeDocument/2006/relationships/hyperlink" Target="https://www.instagram.com/slidesmania/" TargetMode="External"/><Relationship Id="rId5" Type="http://schemas.openxmlformats.org/officeDocument/2006/relationships/hyperlink" Target="https://www.facebook.com/SlidesManiaSM/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slidesmania.com/questions-powerpoint-google-slides/can-i-use-these-templates/" TargetMode="External"/><Relationship Id="rId9" Type="http://schemas.openxmlformats.org/officeDocument/2006/relationships/hyperlink" Target="https://www.pinterest.com/slidesmania/" TargetMode="Externa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E0312B-2F01-412C-B0C6-00A773785155}" type="datetimeFigureOut">
              <a:rPr lang="pt-BR"/>
              <a:pPr>
                <a:defRPr/>
              </a:pPr>
              <a:t>12/05/2022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DE2DD0-7B5D-4DC8-B4F2-8CF9610DC3D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53088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9C6489-06DA-4A83-9AB0-F3D917106D56}" type="datetimeFigureOut">
              <a:rPr lang="pt-BR"/>
              <a:pPr>
                <a:defRPr/>
              </a:pPr>
              <a:t>12/05/2022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8FB9CF-F799-469A-AA75-7862A55B9D0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24005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280AC2-5D08-47E2-8616-21D671081459}" type="datetimeFigureOut">
              <a:rPr lang="pt-BR"/>
              <a:pPr>
                <a:defRPr/>
              </a:pPr>
              <a:t>12/05/2022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0B6648-92D0-4912-99FA-31F4E06D5A2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1756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0F8A22-335A-4F29-9366-B566FB37F5CF}" type="datetimeFigureOut">
              <a:rPr lang="pt-BR"/>
              <a:pPr>
                <a:defRPr/>
              </a:pPr>
              <a:t>12/05/2022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6B40BB-BF33-48EF-9038-906CD07F5E4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965998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673488-03F4-413E-AE49-E663C2AED2D4}" type="datetimeFigureOut">
              <a:rPr lang="pt-BR"/>
              <a:pPr>
                <a:defRPr/>
              </a:pPr>
              <a:t>12/05/2022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F59D4C-6E14-4F9E-AE55-3BED82D6EC83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29209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BC759B-1952-46DC-A89B-CF2F85B95869}" type="datetimeFigureOut">
              <a:rPr lang="pt-BR"/>
              <a:pPr>
                <a:defRPr/>
              </a:pPr>
              <a:t>12/05/2022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0B988B-11CD-4F24-8445-B8238359FFA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861941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B6F14E-D27E-4858-91F9-9F246322EC03}" type="datetimeFigureOut">
              <a:rPr lang="pt-BR"/>
              <a:pPr>
                <a:defRPr/>
              </a:pPr>
              <a:t>12/05/2022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2B0B0E-5F65-4027-B839-F3279A10F3D3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3987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304EA3-D0FE-4557-84A3-41193E32EBF6}" type="datetimeFigureOut">
              <a:rPr lang="pt-BR"/>
              <a:pPr>
                <a:defRPr/>
              </a:pPr>
              <a:t>12/05/2022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6CEF94-70ED-4C9B-87FD-6343DD83804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223995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0A012F-2F15-49A4-ADD4-F2577740DCE7}" type="datetimeFigureOut">
              <a:rPr lang="pt-BR"/>
              <a:pPr>
                <a:defRPr/>
              </a:pPr>
              <a:t>12/05/2022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BFCECB-2B0F-44C2-BA51-97DD137A73E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78953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8A4503-94E7-42D1-B8FE-2E0A2D30EC2A}" type="datetimeFigureOut">
              <a:rPr lang="pt-BR"/>
              <a:pPr>
                <a:defRPr/>
              </a:pPr>
              <a:t>12/05/2022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4C2BB4-7A58-49ED-A6B2-6E73D0A9DDE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268998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BADF5A-DA82-4F0F-BC4A-AABB46CC2081}" type="datetimeFigureOut">
              <a:rPr lang="pt-BR"/>
              <a:pPr>
                <a:defRPr/>
              </a:pPr>
              <a:t>12/05/2022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0B4848-4893-4F36-AD27-258285CCB44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95312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D8C071-B171-4F74-8F4B-99A1F9BEF47B}" type="datetimeFigureOut">
              <a:rPr lang="pt-BR"/>
              <a:pPr>
                <a:defRPr/>
              </a:pPr>
              <a:t>12/05/2022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0809D9-3F1F-4FAC-9069-33CC776FCD0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50706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857BBC-58AF-49AF-A578-54447A832131}" type="datetimeFigureOut">
              <a:rPr lang="pt-BR"/>
              <a:pPr>
                <a:defRPr/>
              </a:pPr>
              <a:t>12/05/2022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2DCDD5-F5E3-4230-8815-71B244031C5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75111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A5D586-8B85-4340-927D-E5F988532375}" type="datetimeFigureOut">
              <a:rPr lang="pt-BR"/>
              <a:pPr>
                <a:defRPr/>
              </a:pPr>
              <a:t>12/05/2022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6D7CE7-3693-4B27-861A-9362819DC18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98220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A132B3-0B6A-4592-82F9-3AD46A7DD409}" type="datetimeFigureOut">
              <a:rPr lang="pt-BR"/>
              <a:pPr>
                <a:defRPr/>
              </a:pPr>
              <a:t>12/05/2022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644A61-D96D-4C56-BEF2-8785F903ECD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44529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CDFEC5-7EA4-4B50-9F5B-7E40A93A841C}" type="datetimeFigureOut">
              <a:rPr lang="pt-BR"/>
              <a:pPr>
                <a:defRPr/>
              </a:pPr>
              <a:t>12/05/2022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19B1CE-FC9C-477E-A5E3-CCA3198F4E1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24241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EDEC47-20E9-4B17-978E-1BB2D2B6FAEC}" type="datetimeFigureOut">
              <a:rPr lang="pt-BR"/>
              <a:pPr>
                <a:defRPr/>
              </a:pPr>
              <a:t>12/05/2022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9CDF20-B994-420D-8392-47731B40F11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60611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92A439-E2FD-40D3-86D7-0AC978932D20}" type="datetimeFigureOut">
              <a:rPr lang="pt-BR"/>
              <a:pPr>
                <a:defRPr/>
              </a:pPr>
              <a:t>12/05/2022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79C28B-7F99-461F-AAB2-5B8B4720310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80535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706327-6EE0-4AFA-85A0-C50270D2AD93}" type="datetimeFigureOut">
              <a:rPr lang="pt-BR"/>
              <a:pPr>
                <a:defRPr/>
              </a:pPr>
              <a:t>12/05/2022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649420-A38C-4AC0-A5D3-24802E594B9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19951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56E1FF-7EEF-45FC-8CA6-7A4BF4EE149C}" type="datetimeFigureOut">
              <a:rPr lang="pt-BR"/>
              <a:pPr>
                <a:defRPr/>
              </a:pPr>
              <a:t>12/05/2022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0EC906-F279-41CD-8AC8-FFE578A5486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090775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F71F4E-7076-418E-8603-2A137B53976E}" type="datetimeFigureOut">
              <a:rPr lang="pt-BR"/>
              <a:pPr>
                <a:defRPr/>
              </a:pPr>
              <a:t>12/05/2022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7EE653-4650-4420-8D32-B10794A4700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89394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8E85CF-FFAB-43F6-8EC9-58FEBC9B31DF}" type="datetimeFigureOut">
              <a:rPr lang="pt-BR"/>
              <a:pPr>
                <a:defRPr/>
              </a:pPr>
              <a:t>12/05/2022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3F6560-B3AD-4DB5-A60B-FFCAFCEF4D6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708765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76400"/>
            <a:ext cx="7772400" cy="18288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BA781A-679B-40DB-983D-463E8637B1F4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840355501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FBB82E-D653-4421-87B5-D4BDAA76A87C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49376306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877206D-A78D-40BD-952B-F492BDCDBA42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02308646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6A7C27-BBBE-4289-81F9-6542D6B129B1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039319383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C6201A-EC83-43C7-B582-89367667BB8E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019684182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520CA1-A120-4D53-846B-1B442C5A1FB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824280829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B2D2B4-6469-4436-9A5A-66FA264CEC37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75567010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4AC935-F488-49D4-A6D7-BE68F24E6111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0690307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5FDDF8-1B14-43D2-BB01-8AC42B37C23D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136971636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E0D9B8-BC0D-4BD4-9860-D2B4C0061EA7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364990824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5715000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5715000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2C1672-DEDD-4132-9F5E-7340A48C428D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64458740"/>
      </p:ext>
    </p:extLst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8BF80D-BEE4-49D0-88B4-F02C71245B52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911479215"/>
      </p:ext>
    </p:extLst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/>
          </p:nvPr>
        </p:nvSpPr>
        <p:spPr>
          <a:xfrm>
            <a:off x="457200" y="381000"/>
            <a:ext cx="8229600" cy="5715000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DE309F-448A-46AF-BE0A-26BB4BF00E0D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12569521"/>
      </p:ext>
    </p:extLst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ítulo, conteúdo e 2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981200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1981200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8A35D4-B816-4DA4-9E02-A4C4C3A93C82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99073517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9159875" cy="6858000"/>
            <a:chOff x="0" y="0"/>
            <a:chExt cx="5770" cy="4320"/>
          </a:xfrm>
        </p:grpSpPr>
        <p:sp>
          <p:nvSpPr>
            <p:cNvPr id="3" name="Rectangle 3"/>
            <p:cNvSpPr>
              <a:spLocks noChangeArrowheads="1"/>
            </p:cNvSpPr>
            <p:nvPr userDrawn="1"/>
          </p:nvSpPr>
          <p:spPr bwMode="hidden">
            <a:xfrm>
              <a:off x="5232" y="1"/>
              <a:ext cx="528" cy="4319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tint val="94118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4" name="Rectangle 4"/>
            <p:cNvSpPr>
              <a:spLocks noChangeArrowheads="1"/>
            </p:cNvSpPr>
            <p:nvPr userDrawn="1"/>
          </p:nvSpPr>
          <p:spPr bwMode="hidden">
            <a:xfrm>
              <a:off x="1056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5" name="Rectangle 5"/>
            <p:cNvSpPr>
              <a:spLocks noChangeArrowheads="1"/>
            </p:cNvSpPr>
            <p:nvPr userDrawn="1"/>
          </p:nvSpPr>
          <p:spPr bwMode="hidden">
            <a:xfrm>
              <a:off x="1728" y="0"/>
              <a:ext cx="43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6" name="Rectangle 6"/>
            <p:cNvSpPr>
              <a:spLocks noChangeArrowheads="1"/>
            </p:cNvSpPr>
            <p:nvPr userDrawn="1"/>
          </p:nvSpPr>
          <p:spPr bwMode="hidden">
            <a:xfrm>
              <a:off x="2256" y="0"/>
              <a:ext cx="240" cy="43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7" name="Rectangle 7"/>
            <p:cNvSpPr>
              <a:spLocks noChangeArrowheads="1"/>
            </p:cNvSpPr>
            <p:nvPr userDrawn="1"/>
          </p:nvSpPr>
          <p:spPr bwMode="hidden">
            <a:xfrm>
              <a:off x="1344" y="0"/>
              <a:ext cx="38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8" name="Rectangle 8"/>
            <p:cNvSpPr>
              <a:spLocks noChangeArrowheads="1"/>
            </p:cNvSpPr>
            <p:nvPr userDrawn="1"/>
          </p:nvSpPr>
          <p:spPr bwMode="hidden">
            <a:xfrm>
              <a:off x="480" y="0"/>
              <a:ext cx="576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9" name="Rectangle 9"/>
            <p:cNvSpPr>
              <a:spLocks noChangeArrowheads="1"/>
            </p:cNvSpPr>
            <p:nvPr userDrawn="1"/>
          </p:nvSpPr>
          <p:spPr bwMode="hidden">
            <a:xfrm>
              <a:off x="288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8470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0" name="Rectangle 10"/>
            <p:cNvSpPr>
              <a:spLocks noChangeArrowheads="1"/>
            </p:cNvSpPr>
            <p:nvPr userDrawn="1"/>
          </p:nvSpPr>
          <p:spPr bwMode="hidden">
            <a:xfrm>
              <a:off x="0" y="0"/>
              <a:ext cx="288" cy="4320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1" name="Rectangle 11"/>
            <p:cNvSpPr>
              <a:spLocks noChangeArrowheads="1"/>
            </p:cNvSpPr>
            <p:nvPr userDrawn="1"/>
          </p:nvSpPr>
          <p:spPr bwMode="hidden">
            <a:xfrm>
              <a:off x="2160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2" name="Rectangle 12"/>
            <p:cNvSpPr>
              <a:spLocks noChangeArrowheads="1"/>
            </p:cNvSpPr>
            <p:nvPr userDrawn="1"/>
          </p:nvSpPr>
          <p:spPr bwMode="hidden">
            <a:xfrm>
              <a:off x="2784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3" name="Rectangle 13"/>
            <p:cNvSpPr>
              <a:spLocks noChangeArrowheads="1"/>
            </p:cNvSpPr>
            <p:nvPr userDrawn="1"/>
          </p:nvSpPr>
          <p:spPr bwMode="hidden">
            <a:xfrm>
              <a:off x="1248" y="0"/>
              <a:ext cx="144" cy="432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4" name="Rectangle 14"/>
            <p:cNvSpPr>
              <a:spLocks noChangeArrowheads="1"/>
            </p:cNvSpPr>
            <p:nvPr userDrawn="1"/>
          </p:nvSpPr>
          <p:spPr bwMode="hidden">
            <a:xfrm>
              <a:off x="3300" y="0"/>
              <a:ext cx="252" cy="432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5" name="Rectangle 15"/>
            <p:cNvSpPr>
              <a:spLocks noChangeArrowheads="1"/>
            </p:cNvSpPr>
            <p:nvPr userDrawn="1"/>
          </p:nvSpPr>
          <p:spPr bwMode="hidden">
            <a:xfrm>
              <a:off x="4656" y="0"/>
              <a:ext cx="14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6" name="Rectangle 16"/>
            <p:cNvSpPr>
              <a:spLocks noChangeArrowheads="1"/>
            </p:cNvSpPr>
            <p:nvPr userDrawn="1"/>
          </p:nvSpPr>
          <p:spPr bwMode="hidden">
            <a:xfrm>
              <a:off x="4608" y="0"/>
              <a:ext cx="67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7" name="Rectangle 17"/>
            <p:cNvSpPr>
              <a:spLocks noChangeArrowheads="1"/>
            </p:cNvSpPr>
            <p:nvPr userDrawn="1"/>
          </p:nvSpPr>
          <p:spPr bwMode="hidden">
            <a:xfrm>
              <a:off x="3504" y="0"/>
              <a:ext cx="62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8" name="Rectangle 18"/>
            <p:cNvSpPr>
              <a:spLocks noChangeArrowheads="1"/>
            </p:cNvSpPr>
            <p:nvPr userDrawn="1"/>
          </p:nvSpPr>
          <p:spPr bwMode="hidden">
            <a:xfrm>
              <a:off x="3840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9" name="Rectangle 19"/>
            <p:cNvSpPr>
              <a:spLocks noChangeArrowheads="1"/>
            </p:cNvSpPr>
            <p:nvPr userDrawn="1"/>
          </p:nvSpPr>
          <p:spPr bwMode="hidden">
            <a:xfrm>
              <a:off x="4368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20" name="Rectangle 20"/>
            <p:cNvSpPr>
              <a:spLocks noChangeArrowheads="1"/>
            </p:cNvSpPr>
            <p:nvPr userDrawn="1"/>
          </p:nvSpPr>
          <p:spPr bwMode="hidden">
            <a:xfrm>
              <a:off x="2680" y="0"/>
              <a:ext cx="15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21" name="Rectangle 21"/>
            <p:cNvSpPr>
              <a:spLocks noChangeArrowheads="1"/>
            </p:cNvSpPr>
            <p:nvPr userDrawn="1"/>
          </p:nvSpPr>
          <p:spPr bwMode="hidden">
            <a:xfrm>
              <a:off x="2366" y="0"/>
              <a:ext cx="336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22" name="Freeform 22"/>
            <p:cNvSpPr>
              <a:spLocks/>
            </p:cNvSpPr>
            <p:nvPr userDrawn="1"/>
          </p:nvSpPr>
          <p:spPr bwMode="hidden">
            <a:xfrm>
              <a:off x="1" y="3875"/>
              <a:ext cx="5760" cy="445"/>
            </a:xfrm>
            <a:custGeom>
              <a:avLst/>
              <a:gdLst>
                <a:gd name="T0" fmla="*/ 5700 w 5760"/>
                <a:gd name="T1" fmla="*/ 86 h 445"/>
                <a:gd name="T2" fmla="*/ 5508 w 5760"/>
                <a:gd name="T3" fmla="*/ 86 h 445"/>
                <a:gd name="T4" fmla="*/ 5454 w 5760"/>
                <a:gd name="T5" fmla="*/ 76 h 445"/>
                <a:gd name="T6" fmla="*/ 5448 w 5760"/>
                <a:gd name="T7" fmla="*/ 65 h 445"/>
                <a:gd name="T8" fmla="*/ 5442 w 5760"/>
                <a:gd name="T9" fmla="*/ 44 h 445"/>
                <a:gd name="T10" fmla="*/ 5414 w 5760"/>
                <a:gd name="T11" fmla="*/ 18 h 445"/>
                <a:gd name="T12" fmla="*/ 5332 w 5760"/>
                <a:gd name="T13" fmla="*/ 7 h 445"/>
                <a:gd name="T14" fmla="*/ 5051 w 5760"/>
                <a:gd name="T15" fmla="*/ 22 h 445"/>
                <a:gd name="T16" fmla="*/ 4986 w 5760"/>
                <a:gd name="T17" fmla="*/ 55 h 445"/>
                <a:gd name="T18" fmla="*/ 4854 w 5760"/>
                <a:gd name="T19" fmla="*/ 102 h 445"/>
                <a:gd name="T20" fmla="*/ 4740 w 5760"/>
                <a:gd name="T21" fmla="*/ 112 h 445"/>
                <a:gd name="T22" fmla="*/ 4662 w 5760"/>
                <a:gd name="T23" fmla="*/ 91 h 445"/>
                <a:gd name="T24" fmla="*/ 4598 w 5760"/>
                <a:gd name="T25" fmla="*/ 25 h 445"/>
                <a:gd name="T26" fmla="*/ 4514 w 5760"/>
                <a:gd name="T27" fmla="*/ 9 h 445"/>
                <a:gd name="T28" fmla="*/ 4410 w 5760"/>
                <a:gd name="T29" fmla="*/ 39 h 445"/>
                <a:gd name="T30" fmla="*/ 4236 w 5760"/>
                <a:gd name="T31" fmla="*/ 81 h 445"/>
                <a:gd name="T32" fmla="*/ 4020 w 5760"/>
                <a:gd name="T33" fmla="*/ 102 h 445"/>
                <a:gd name="T34" fmla="*/ 3810 w 5760"/>
                <a:gd name="T35" fmla="*/ 102 h 445"/>
                <a:gd name="T36" fmla="*/ 3654 w 5760"/>
                <a:gd name="T37" fmla="*/ 76 h 445"/>
                <a:gd name="T38" fmla="*/ 3594 w 5760"/>
                <a:gd name="T39" fmla="*/ 50 h 445"/>
                <a:gd name="T40" fmla="*/ 3528 w 5760"/>
                <a:gd name="T41" fmla="*/ 44 h 445"/>
                <a:gd name="T42" fmla="*/ 3480 w 5760"/>
                <a:gd name="T43" fmla="*/ 55 h 445"/>
                <a:gd name="T44" fmla="*/ 3420 w 5760"/>
                <a:gd name="T45" fmla="*/ 76 h 445"/>
                <a:gd name="T46" fmla="*/ 3048 w 5760"/>
                <a:gd name="T47" fmla="*/ 112 h 445"/>
                <a:gd name="T48" fmla="*/ 2844 w 5760"/>
                <a:gd name="T49" fmla="*/ 128 h 445"/>
                <a:gd name="T50" fmla="*/ 2742 w 5760"/>
                <a:gd name="T51" fmla="*/ 117 h 445"/>
                <a:gd name="T52" fmla="*/ 2710 w 5760"/>
                <a:gd name="T53" fmla="*/ 56 h 445"/>
                <a:gd name="T54" fmla="*/ 2658 w 5760"/>
                <a:gd name="T55" fmla="*/ 50 h 445"/>
                <a:gd name="T56" fmla="*/ 2558 w 5760"/>
                <a:gd name="T57" fmla="*/ 95 h 445"/>
                <a:gd name="T58" fmla="*/ 2444 w 5760"/>
                <a:gd name="T59" fmla="*/ 109 h 445"/>
                <a:gd name="T60" fmla="*/ 2322 w 5760"/>
                <a:gd name="T61" fmla="*/ 91 h 445"/>
                <a:gd name="T62" fmla="*/ 2274 w 5760"/>
                <a:gd name="T63" fmla="*/ 70 h 445"/>
                <a:gd name="T64" fmla="*/ 2185 w 5760"/>
                <a:gd name="T65" fmla="*/ 3 h 445"/>
                <a:gd name="T66" fmla="*/ 2048 w 5760"/>
                <a:gd name="T67" fmla="*/ 64 h 445"/>
                <a:gd name="T68" fmla="*/ 1794 w 5760"/>
                <a:gd name="T69" fmla="*/ 102 h 445"/>
                <a:gd name="T70" fmla="*/ 1560 w 5760"/>
                <a:gd name="T71" fmla="*/ 91 h 445"/>
                <a:gd name="T72" fmla="*/ 1482 w 5760"/>
                <a:gd name="T73" fmla="*/ 76 h 445"/>
                <a:gd name="T74" fmla="*/ 1428 w 5760"/>
                <a:gd name="T75" fmla="*/ 50 h 445"/>
                <a:gd name="T76" fmla="*/ 1374 w 5760"/>
                <a:gd name="T77" fmla="*/ 44 h 445"/>
                <a:gd name="T78" fmla="*/ 1308 w 5760"/>
                <a:gd name="T79" fmla="*/ 55 h 445"/>
                <a:gd name="T80" fmla="*/ 1140 w 5760"/>
                <a:gd name="T81" fmla="*/ 107 h 445"/>
                <a:gd name="T82" fmla="*/ 948 w 5760"/>
                <a:gd name="T83" fmla="*/ 143 h 445"/>
                <a:gd name="T84" fmla="*/ 708 w 5760"/>
                <a:gd name="T85" fmla="*/ 138 h 445"/>
                <a:gd name="T86" fmla="*/ 534 w 5760"/>
                <a:gd name="T87" fmla="*/ 96 h 445"/>
                <a:gd name="T88" fmla="*/ 444 w 5760"/>
                <a:gd name="T89" fmla="*/ 55 h 445"/>
                <a:gd name="T90" fmla="*/ 396 w 5760"/>
                <a:gd name="T91" fmla="*/ 34 h 445"/>
                <a:gd name="T92" fmla="*/ 378 w 5760"/>
                <a:gd name="T93" fmla="*/ 39 h 445"/>
                <a:gd name="T94" fmla="*/ 342 w 5760"/>
                <a:gd name="T95" fmla="*/ 70 h 445"/>
                <a:gd name="T96" fmla="*/ 288 w 5760"/>
                <a:gd name="T97" fmla="*/ 96 h 445"/>
                <a:gd name="T98" fmla="*/ 192 w 5760"/>
                <a:gd name="T99" fmla="*/ 112 h 445"/>
                <a:gd name="T100" fmla="*/ 90 w 5760"/>
                <a:gd name="T101" fmla="*/ 112 h 445"/>
                <a:gd name="T102" fmla="*/ 0 w 5760"/>
                <a:gd name="T103" fmla="*/ 96 h 445"/>
                <a:gd name="T104" fmla="*/ 5760 w 5760"/>
                <a:gd name="T105" fmla="*/ 445 h 445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760" h="445">
                  <a:moveTo>
                    <a:pt x="5760" y="445"/>
                  </a:moveTo>
                  <a:lnTo>
                    <a:pt x="5760" y="76"/>
                  </a:lnTo>
                  <a:lnTo>
                    <a:pt x="5730" y="81"/>
                  </a:lnTo>
                  <a:lnTo>
                    <a:pt x="5700" y="86"/>
                  </a:lnTo>
                  <a:lnTo>
                    <a:pt x="5646" y="91"/>
                  </a:lnTo>
                  <a:lnTo>
                    <a:pt x="5592" y="91"/>
                  </a:lnTo>
                  <a:lnTo>
                    <a:pt x="5544" y="91"/>
                  </a:lnTo>
                  <a:lnTo>
                    <a:pt x="5508" y="86"/>
                  </a:lnTo>
                  <a:lnTo>
                    <a:pt x="5490" y="86"/>
                  </a:lnTo>
                  <a:lnTo>
                    <a:pt x="5478" y="81"/>
                  </a:lnTo>
                  <a:lnTo>
                    <a:pt x="5466" y="76"/>
                  </a:lnTo>
                  <a:lnTo>
                    <a:pt x="5454" y="76"/>
                  </a:lnTo>
                  <a:lnTo>
                    <a:pt x="5454" y="70"/>
                  </a:lnTo>
                  <a:lnTo>
                    <a:pt x="5448" y="70"/>
                  </a:lnTo>
                  <a:lnTo>
                    <a:pt x="5448" y="65"/>
                  </a:lnTo>
                  <a:lnTo>
                    <a:pt x="5448" y="60"/>
                  </a:lnTo>
                  <a:lnTo>
                    <a:pt x="5448" y="55"/>
                  </a:lnTo>
                  <a:lnTo>
                    <a:pt x="5442" y="50"/>
                  </a:lnTo>
                  <a:lnTo>
                    <a:pt x="5442" y="44"/>
                  </a:lnTo>
                  <a:lnTo>
                    <a:pt x="5436" y="39"/>
                  </a:lnTo>
                  <a:lnTo>
                    <a:pt x="5424" y="34"/>
                  </a:lnTo>
                  <a:lnTo>
                    <a:pt x="5418" y="29"/>
                  </a:lnTo>
                  <a:lnTo>
                    <a:pt x="5414" y="18"/>
                  </a:lnTo>
                  <a:lnTo>
                    <a:pt x="5401" y="16"/>
                  </a:lnTo>
                  <a:lnTo>
                    <a:pt x="5386" y="10"/>
                  </a:lnTo>
                  <a:lnTo>
                    <a:pt x="5368" y="7"/>
                  </a:lnTo>
                  <a:lnTo>
                    <a:pt x="5332" y="7"/>
                  </a:lnTo>
                  <a:lnTo>
                    <a:pt x="5246" y="10"/>
                  </a:lnTo>
                  <a:lnTo>
                    <a:pt x="5144" y="7"/>
                  </a:lnTo>
                  <a:lnTo>
                    <a:pt x="5090" y="16"/>
                  </a:lnTo>
                  <a:lnTo>
                    <a:pt x="5051" y="22"/>
                  </a:lnTo>
                  <a:lnTo>
                    <a:pt x="5036" y="30"/>
                  </a:lnTo>
                  <a:lnTo>
                    <a:pt x="5022" y="39"/>
                  </a:lnTo>
                  <a:lnTo>
                    <a:pt x="5010" y="44"/>
                  </a:lnTo>
                  <a:lnTo>
                    <a:pt x="4986" y="55"/>
                  </a:lnTo>
                  <a:lnTo>
                    <a:pt x="4950" y="70"/>
                  </a:lnTo>
                  <a:lnTo>
                    <a:pt x="4920" y="86"/>
                  </a:lnTo>
                  <a:lnTo>
                    <a:pt x="4884" y="96"/>
                  </a:lnTo>
                  <a:lnTo>
                    <a:pt x="4854" y="102"/>
                  </a:lnTo>
                  <a:lnTo>
                    <a:pt x="4824" y="107"/>
                  </a:lnTo>
                  <a:lnTo>
                    <a:pt x="4794" y="112"/>
                  </a:lnTo>
                  <a:lnTo>
                    <a:pt x="4764" y="112"/>
                  </a:lnTo>
                  <a:lnTo>
                    <a:pt x="4740" y="112"/>
                  </a:lnTo>
                  <a:lnTo>
                    <a:pt x="4716" y="107"/>
                  </a:lnTo>
                  <a:lnTo>
                    <a:pt x="4698" y="102"/>
                  </a:lnTo>
                  <a:lnTo>
                    <a:pt x="4674" y="96"/>
                  </a:lnTo>
                  <a:lnTo>
                    <a:pt x="4662" y="91"/>
                  </a:lnTo>
                  <a:lnTo>
                    <a:pt x="4644" y="86"/>
                  </a:lnTo>
                  <a:lnTo>
                    <a:pt x="4631" y="66"/>
                  </a:lnTo>
                  <a:lnTo>
                    <a:pt x="4617" y="42"/>
                  </a:lnTo>
                  <a:lnTo>
                    <a:pt x="4598" y="25"/>
                  </a:lnTo>
                  <a:lnTo>
                    <a:pt x="4584" y="13"/>
                  </a:lnTo>
                  <a:lnTo>
                    <a:pt x="4565" y="4"/>
                  </a:lnTo>
                  <a:lnTo>
                    <a:pt x="4535" y="3"/>
                  </a:lnTo>
                  <a:lnTo>
                    <a:pt x="4514" y="9"/>
                  </a:lnTo>
                  <a:lnTo>
                    <a:pt x="4494" y="18"/>
                  </a:lnTo>
                  <a:lnTo>
                    <a:pt x="4471" y="23"/>
                  </a:lnTo>
                  <a:lnTo>
                    <a:pt x="4440" y="29"/>
                  </a:lnTo>
                  <a:lnTo>
                    <a:pt x="4410" y="39"/>
                  </a:lnTo>
                  <a:lnTo>
                    <a:pt x="4374" y="50"/>
                  </a:lnTo>
                  <a:lnTo>
                    <a:pt x="4332" y="60"/>
                  </a:lnTo>
                  <a:lnTo>
                    <a:pt x="4284" y="76"/>
                  </a:lnTo>
                  <a:lnTo>
                    <a:pt x="4236" y="81"/>
                  </a:lnTo>
                  <a:lnTo>
                    <a:pt x="4183" y="91"/>
                  </a:lnTo>
                  <a:lnTo>
                    <a:pt x="4128" y="96"/>
                  </a:lnTo>
                  <a:lnTo>
                    <a:pt x="4074" y="102"/>
                  </a:lnTo>
                  <a:lnTo>
                    <a:pt x="4020" y="102"/>
                  </a:lnTo>
                  <a:lnTo>
                    <a:pt x="3966" y="102"/>
                  </a:lnTo>
                  <a:lnTo>
                    <a:pt x="3912" y="102"/>
                  </a:lnTo>
                  <a:lnTo>
                    <a:pt x="3858" y="102"/>
                  </a:lnTo>
                  <a:lnTo>
                    <a:pt x="3810" y="102"/>
                  </a:lnTo>
                  <a:lnTo>
                    <a:pt x="3762" y="96"/>
                  </a:lnTo>
                  <a:lnTo>
                    <a:pt x="3726" y="91"/>
                  </a:lnTo>
                  <a:lnTo>
                    <a:pt x="3684" y="81"/>
                  </a:lnTo>
                  <a:lnTo>
                    <a:pt x="3654" y="76"/>
                  </a:lnTo>
                  <a:lnTo>
                    <a:pt x="3642" y="70"/>
                  </a:lnTo>
                  <a:lnTo>
                    <a:pt x="3630" y="65"/>
                  </a:lnTo>
                  <a:lnTo>
                    <a:pt x="3612" y="60"/>
                  </a:lnTo>
                  <a:lnTo>
                    <a:pt x="3594" y="50"/>
                  </a:lnTo>
                  <a:lnTo>
                    <a:pt x="3576" y="50"/>
                  </a:lnTo>
                  <a:lnTo>
                    <a:pt x="3558" y="44"/>
                  </a:lnTo>
                  <a:lnTo>
                    <a:pt x="3540" y="44"/>
                  </a:lnTo>
                  <a:lnTo>
                    <a:pt x="3528" y="44"/>
                  </a:lnTo>
                  <a:lnTo>
                    <a:pt x="3516" y="50"/>
                  </a:lnTo>
                  <a:lnTo>
                    <a:pt x="3504" y="50"/>
                  </a:lnTo>
                  <a:lnTo>
                    <a:pt x="3492" y="55"/>
                  </a:lnTo>
                  <a:lnTo>
                    <a:pt x="3480" y="55"/>
                  </a:lnTo>
                  <a:lnTo>
                    <a:pt x="3468" y="65"/>
                  </a:lnTo>
                  <a:lnTo>
                    <a:pt x="3456" y="70"/>
                  </a:lnTo>
                  <a:lnTo>
                    <a:pt x="3450" y="70"/>
                  </a:lnTo>
                  <a:lnTo>
                    <a:pt x="3420" y="76"/>
                  </a:lnTo>
                  <a:lnTo>
                    <a:pt x="3330" y="81"/>
                  </a:lnTo>
                  <a:lnTo>
                    <a:pt x="3204" y="91"/>
                  </a:lnTo>
                  <a:lnTo>
                    <a:pt x="3126" y="102"/>
                  </a:lnTo>
                  <a:lnTo>
                    <a:pt x="3048" y="112"/>
                  </a:lnTo>
                  <a:lnTo>
                    <a:pt x="2970" y="123"/>
                  </a:lnTo>
                  <a:lnTo>
                    <a:pt x="2904" y="128"/>
                  </a:lnTo>
                  <a:lnTo>
                    <a:pt x="2868" y="128"/>
                  </a:lnTo>
                  <a:lnTo>
                    <a:pt x="2844" y="128"/>
                  </a:lnTo>
                  <a:lnTo>
                    <a:pt x="2814" y="128"/>
                  </a:lnTo>
                  <a:lnTo>
                    <a:pt x="2790" y="128"/>
                  </a:lnTo>
                  <a:lnTo>
                    <a:pt x="2766" y="123"/>
                  </a:lnTo>
                  <a:lnTo>
                    <a:pt x="2742" y="117"/>
                  </a:lnTo>
                  <a:lnTo>
                    <a:pt x="2724" y="112"/>
                  </a:lnTo>
                  <a:lnTo>
                    <a:pt x="2706" y="107"/>
                  </a:lnTo>
                  <a:lnTo>
                    <a:pt x="2704" y="83"/>
                  </a:lnTo>
                  <a:lnTo>
                    <a:pt x="2710" y="56"/>
                  </a:lnTo>
                  <a:lnTo>
                    <a:pt x="2710" y="36"/>
                  </a:lnTo>
                  <a:lnTo>
                    <a:pt x="2696" y="25"/>
                  </a:lnTo>
                  <a:lnTo>
                    <a:pt x="2672" y="36"/>
                  </a:lnTo>
                  <a:lnTo>
                    <a:pt x="2658" y="50"/>
                  </a:lnTo>
                  <a:lnTo>
                    <a:pt x="2638" y="60"/>
                  </a:lnTo>
                  <a:lnTo>
                    <a:pt x="2614" y="76"/>
                  </a:lnTo>
                  <a:lnTo>
                    <a:pt x="2590" y="84"/>
                  </a:lnTo>
                  <a:lnTo>
                    <a:pt x="2558" y="95"/>
                  </a:lnTo>
                  <a:lnTo>
                    <a:pt x="2536" y="98"/>
                  </a:lnTo>
                  <a:lnTo>
                    <a:pt x="2508" y="102"/>
                  </a:lnTo>
                  <a:lnTo>
                    <a:pt x="2478" y="105"/>
                  </a:lnTo>
                  <a:lnTo>
                    <a:pt x="2444" y="109"/>
                  </a:lnTo>
                  <a:lnTo>
                    <a:pt x="2410" y="110"/>
                  </a:lnTo>
                  <a:lnTo>
                    <a:pt x="2374" y="107"/>
                  </a:lnTo>
                  <a:lnTo>
                    <a:pt x="2348" y="103"/>
                  </a:lnTo>
                  <a:lnTo>
                    <a:pt x="2322" y="91"/>
                  </a:lnTo>
                  <a:lnTo>
                    <a:pt x="2304" y="86"/>
                  </a:lnTo>
                  <a:lnTo>
                    <a:pt x="2292" y="81"/>
                  </a:lnTo>
                  <a:lnTo>
                    <a:pt x="2286" y="76"/>
                  </a:lnTo>
                  <a:lnTo>
                    <a:pt x="2274" y="70"/>
                  </a:lnTo>
                  <a:lnTo>
                    <a:pt x="2268" y="65"/>
                  </a:lnTo>
                  <a:lnTo>
                    <a:pt x="2246" y="18"/>
                  </a:lnTo>
                  <a:lnTo>
                    <a:pt x="2224" y="0"/>
                  </a:lnTo>
                  <a:lnTo>
                    <a:pt x="2185" y="3"/>
                  </a:lnTo>
                  <a:lnTo>
                    <a:pt x="2156" y="16"/>
                  </a:lnTo>
                  <a:lnTo>
                    <a:pt x="2126" y="22"/>
                  </a:lnTo>
                  <a:lnTo>
                    <a:pt x="2081" y="49"/>
                  </a:lnTo>
                  <a:lnTo>
                    <a:pt x="2048" y="64"/>
                  </a:lnTo>
                  <a:lnTo>
                    <a:pt x="2018" y="76"/>
                  </a:lnTo>
                  <a:lnTo>
                    <a:pt x="1986" y="96"/>
                  </a:lnTo>
                  <a:lnTo>
                    <a:pt x="1896" y="102"/>
                  </a:lnTo>
                  <a:lnTo>
                    <a:pt x="1794" y="102"/>
                  </a:lnTo>
                  <a:lnTo>
                    <a:pt x="1692" y="102"/>
                  </a:lnTo>
                  <a:lnTo>
                    <a:pt x="1644" y="102"/>
                  </a:lnTo>
                  <a:lnTo>
                    <a:pt x="1602" y="96"/>
                  </a:lnTo>
                  <a:lnTo>
                    <a:pt x="1560" y="91"/>
                  </a:lnTo>
                  <a:lnTo>
                    <a:pt x="1524" y="86"/>
                  </a:lnTo>
                  <a:lnTo>
                    <a:pt x="1506" y="86"/>
                  </a:lnTo>
                  <a:lnTo>
                    <a:pt x="1494" y="81"/>
                  </a:lnTo>
                  <a:lnTo>
                    <a:pt x="1482" y="76"/>
                  </a:lnTo>
                  <a:lnTo>
                    <a:pt x="1476" y="70"/>
                  </a:lnTo>
                  <a:lnTo>
                    <a:pt x="1458" y="65"/>
                  </a:lnTo>
                  <a:lnTo>
                    <a:pt x="1440" y="55"/>
                  </a:lnTo>
                  <a:lnTo>
                    <a:pt x="1428" y="50"/>
                  </a:lnTo>
                  <a:lnTo>
                    <a:pt x="1410" y="50"/>
                  </a:lnTo>
                  <a:lnTo>
                    <a:pt x="1398" y="44"/>
                  </a:lnTo>
                  <a:lnTo>
                    <a:pt x="1386" y="44"/>
                  </a:lnTo>
                  <a:lnTo>
                    <a:pt x="1374" y="44"/>
                  </a:lnTo>
                  <a:lnTo>
                    <a:pt x="1356" y="44"/>
                  </a:lnTo>
                  <a:lnTo>
                    <a:pt x="1344" y="44"/>
                  </a:lnTo>
                  <a:lnTo>
                    <a:pt x="1332" y="50"/>
                  </a:lnTo>
                  <a:lnTo>
                    <a:pt x="1308" y="55"/>
                  </a:lnTo>
                  <a:lnTo>
                    <a:pt x="1260" y="70"/>
                  </a:lnTo>
                  <a:lnTo>
                    <a:pt x="1218" y="86"/>
                  </a:lnTo>
                  <a:lnTo>
                    <a:pt x="1176" y="96"/>
                  </a:lnTo>
                  <a:lnTo>
                    <a:pt x="1140" y="107"/>
                  </a:lnTo>
                  <a:lnTo>
                    <a:pt x="1098" y="117"/>
                  </a:lnTo>
                  <a:lnTo>
                    <a:pt x="1062" y="128"/>
                  </a:lnTo>
                  <a:lnTo>
                    <a:pt x="1020" y="133"/>
                  </a:lnTo>
                  <a:lnTo>
                    <a:pt x="948" y="143"/>
                  </a:lnTo>
                  <a:lnTo>
                    <a:pt x="882" y="149"/>
                  </a:lnTo>
                  <a:lnTo>
                    <a:pt x="822" y="149"/>
                  </a:lnTo>
                  <a:lnTo>
                    <a:pt x="762" y="143"/>
                  </a:lnTo>
                  <a:lnTo>
                    <a:pt x="708" y="138"/>
                  </a:lnTo>
                  <a:lnTo>
                    <a:pt x="654" y="128"/>
                  </a:lnTo>
                  <a:lnTo>
                    <a:pt x="612" y="117"/>
                  </a:lnTo>
                  <a:lnTo>
                    <a:pt x="570" y="107"/>
                  </a:lnTo>
                  <a:lnTo>
                    <a:pt x="534" y="96"/>
                  </a:lnTo>
                  <a:lnTo>
                    <a:pt x="504" y="86"/>
                  </a:lnTo>
                  <a:lnTo>
                    <a:pt x="480" y="76"/>
                  </a:lnTo>
                  <a:lnTo>
                    <a:pt x="462" y="65"/>
                  </a:lnTo>
                  <a:lnTo>
                    <a:pt x="444" y="55"/>
                  </a:lnTo>
                  <a:lnTo>
                    <a:pt x="426" y="44"/>
                  </a:lnTo>
                  <a:lnTo>
                    <a:pt x="408" y="34"/>
                  </a:lnTo>
                  <a:lnTo>
                    <a:pt x="402" y="34"/>
                  </a:lnTo>
                  <a:lnTo>
                    <a:pt x="396" y="34"/>
                  </a:lnTo>
                  <a:lnTo>
                    <a:pt x="390" y="34"/>
                  </a:lnTo>
                  <a:lnTo>
                    <a:pt x="384" y="34"/>
                  </a:lnTo>
                  <a:lnTo>
                    <a:pt x="378" y="39"/>
                  </a:lnTo>
                  <a:lnTo>
                    <a:pt x="372" y="44"/>
                  </a:lnTo>
                  <a:lnTo>
                    <a:pt x="360" y="55"/>
                  </a:lnTo>
                  <a:lnTo>
                    <a:pt x="348" y="65"/>
                  </a:lnTo>
                  <a:lnTo>
                    <a:pt x="342" y="70"/>
                  </a:lnTo>
                  <a:lnTo>
                    <a:pt x="336" y="76"/>
                  </a:lnTo>
                  <a:lnTo>
                    <a:pt x="324" y="86"/>
                  </a:lnTo>
                  <a:lnTo>
                    <a:pt x="306" y="91"/>
                  </a:lnTo>
                  <a:lnTo>
                    <a:pt x="288" y="96"/>
                  </a:lnTo>
                  <a:lnTo>
                    <a:pt x="264" y="102"/>
                  </a:lnTo>
                  <a:lnTo>
                    <a:pt x="240" y="107"/>
                  </a:lnTo>
                  <a:lnTo>
                    <a:pt x="216" y="112"/>
                  </a:lnTo>
                  <a:lnTo>
                    <a:pt x="192" y="112"/>
                  </a:lnTo>
                  <a:lnTo>
                    <a:pt x="168" y="117"/>
                  </a:lnTo>
                  <a:lnTo>
                    <a:pt x="145" y="117"/>
                  </a:lnTo>
                  <a:lnTo>
                    <a:pt x="120" y="117"/>
                  </a:lnTo>
                  <a:lnTo>
                    <a:pt x="90" y="112"/>
                  </a:lnTo>
                  <a:lnTo>
                    <a:pt x="66" y="112"/>
                  </a:lnTo>
                  <a:lnTo>
                    <a:pt x="42" y="107"/>
                  </a:lnTo>
                  <a:lnTo>
                    <a:pt x="24" y="102"/>
                  </a:lnTo>
                  <a:lnTo>
                    <a:pt x="0" y="96"/>
                  </a:lnTo>
                  <a:lnTo>
                    <a:pt x="0" y="445"/>
                  </a:lnTo>
                  <a:lnTo>
                    <a:pt x="5760" y="445"/>
                  </a:lnTo>
                </a:path>
              </a:pathLst>
            </a:custGeom>
            <a:solidFill>
              <a:schemeClr val="accent2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3" name="Freeform 23"/>
            <p:cNvSpPr>
              <a:spLocks/>
            </p:cNvSpPr>
            <p:nvPr userDrawn="1"/>
          </p:nvSpPr>
          <p:spPr bwMode="hidden">
            <a:xfrm>
              <a:off x="0" y="3867"/>
              <a:ext cx="5770" cy="174"/>
            </a:xfrm>
            <a:custGeom>
              <a:avLst/>
              <a:gdLst>
                <a:gd name="T0" fmla="*/ 4993 w 5770"/>
                <a:gd name="T1" fmla="*/ 66 h 174"/>
                <a:gd name="T2" fmla="*/ 4771 w 5770"/>
                <a:gd name="T3" fmla="*/ 132 h 174"/>
                <a:gd name="T4" fmla="*/ 4640 w 5770"/>
                <a:gd name="T5" fmla="*/ 96 h 174"/>
                <a:gd name="T6" fmla="*/ 4598 w 5770"/>
                <a:gd name="T7" fmla="*/ 36 h 174"/>
                <a:gd name="T8" fmla="*/ 4478 w 5770"/>
                <a:gd name="T9" fmla="*/ 30 h 174"/>
                <a:gd name="T10" fmla="*/ 4186 w 5770"/>
                <a:gd name="T11" fmla="*/ 108 h 174"/>
                <a:gd name="T12" fmla="*/ 3815 w 5770"/>
                <a:gd name="T13" fmla="*/ 120 h 174"/>
                <a:gd name="T14" fmla="*/ 3617 w 5770"/>
                <a:gd name="T15" fmla="*/ 72 h 174"/>
                <a:gd name="T16" fmla="*/ 3510 w 5770"/>
                <a:gd name="T17" fmla="*/ 60 h 174"/>
                <a:gd name="T18" fmla="*/ 3336 w 5770"/>
                <a:gd name="T19" fmla="*/ 96 h 174"/>
                <a:gd name="T20" fmla="*/ 2846 w 5770"/>
                <a:gd name="T21" fmla="*/ 150 h 174"/>
                <a:gd name="T22" fmla="*/ 2703 w 5770"/>
                <a:gd name="T23" fmla="*/ 96 h 174"/>
                <a:gd name="T24" fmla="*/ 2619 w 5770"/>
                <a:gd name="T25" fmla="*/ 90 h 174"/>
                <a:gd name="T26" fmla="*/ 2416 w 5770"/>
                <a:gd name="T27" fmla="*/ 132 h 174"/>
                <a:gd name="T28" fmla="*/ 2278 w 5770"/>
                <a:gd name="T29" fmla="*/ 84 h 174"/>
                <a:gd name="T30" fmla="*/ 2151 w 5770"/>
                <a:gd name="T31" fmla="*/ 36 h 174"/>
                <a:gd name="T32" fmla="*/ 1947 w 5770"/>
                <a:gd name="T33" fmla="*/ 120 h 174"/>
                <a:gd name="T34" fmla="*/ 1525 w 5770"/>
                <a:gd name="T35" fmla="*/ 102 h 174"/>
                <a:gd name="T36" fmla="*/ 1429 w 5770"/>
                <a:gd name="T37" fmla="*/ 60 h 174"/>
                <a:gd name="T38" fmla="*/ 1333 w 5770"/>
                <a:gd name="T39" fmla="*/ 60 h 174"/>
                <a:gd name="T40" fmla="*/ 1058 w 5770"/>
                <a:gd name="T41" fmla="*/ 150 h 174"/>
                <a:gd name="T42" fmla="*/ 652 w 5770"/>
                <a:gd name="T43" fmla="*/ 150 h 174"/>
                <a:gd name="T44" fmla="*/ 442 w 5770"/>
                <a:gd name="T45" fmla="*/ 66 h 174"/>
                <a:gd name="T46" fmla="*/ 377 w 5770"/>
                <a:gd name="T47" fmla="*/ 48 h 174"/>
                <a:gd name="T48" fmla="*/ 305 w 5770"/>
                <a:gd name="T49" fmla="*/ 108 h 174"/>
                <a:gd name="T50" fmla="*/ 144 w 5770"/>
                <a:gd name="T51" fmla="*/ 138 h 174"/>
                <a:gd name="T52" fmla="*/ 0 w 5770"/>
                <a:gd name="T53" fmla="*/ 96 h 174"/>
                <a:gd name="T54" fmla="*/ 167 w 5770"/>
                <a:gd name="T55" fmla="*/ 120 h 174"/>
                <a:gd name="T56" fmla="*/ 323 w 5770"/>
                <a:gd name="T57" fmla="*/ 84 h 174"/>
                <a:gd name="T58" fmla="*/ 383 w 5770"/>
                <a:gd name="T59" fmla="*/ 24 h 174"/>
                <a:gd name="T60" fmla="*/ 460 w 5770"/>
                <a:gd name="T61" fmla="*/ 60 h 174"/>
                <a:gd name="T62" fmla="*/ 706 w 5770"/>
                <a:gd name="T63" fmla="*/ 144 h 174"/>
                <a:gd name="T64" fmla="*/ 1100 w 5770"/>
                <a:gd name="T65" fmla="*/ 120 h 174"/>
                <a:gd name="T66" fmla="*/ 1345 w 5770"/>
                <a:gd name="T67" fmla="*/ 36 h 174"/>
                <a:gd name="T68" fmla="*/ 1441 w 5770"/>
                <a:gd name="T69" fmla="*/ 48 h 174"/>
                <a:gd name="T70" fmla="*/ 1561 w 5770"/>
                <a:gd name="T71" fmla="*/ 90 h 174"/>
                <a:gd name="T72" fmla="*/ 1971 w 5770"/>
                <a:gd name="T73" fmla="*/ 96 h 174"/>
                <a:gd name="T74" fmla="*/ 2235 w 5770"/>
                <a:gd name="T75" fmla="*/ 3 h 174"/>
                <a:gd name="T76" fmla="*/ 2350 w 5770"/>
                <a:gd name="T77" fmla="*/ 102 h 174"/>
                <a:gd name="T78" fmla="*/ 2559 w 5770"/>
                <a:gd name="T79" fmla="*/ 96 h 174"/>
                <a:gd name="T80" fmla="*/ 2715 w 5770"/>
                <a:gd name="T81" fmla="*/ 24 h 174"/>
                <a:gd name="T82" fmla="*/ 2792 w 5770"/>
                <a:gd name="T83" fmla="*/ 132 h 174"/>
                <a:gd name="T84" fmla="*/ 3127 w 5770"/>
                <a:gd name="T85" fmla="*/ 102 h 174"/>
                <a:gd name="T86" fmla="*/ 3486 w 5770"/>
                <a:gd name="T87" fmla="*/ 48 h 174"/>
                <a:gd name="T88" fmla="*/ 3582 w 5770"/>
                <a:gd name="T89" fmla="*/ 42 h 174"/>
                <a:gd name="T90" fmla="*/ 3731 w 5770"/>
                <a:gd name="T91" fmla="*/ 90 h 174"/>
                <a:gd name="T92" fmla="*/ 4078 w 5770"/>
                <a:gd name="T93" fmla="*/ 102 h 174"/>
                <a:gd name="T94" fmla="*/ 4419 w 5770"/>
                <a:gd name="T95" fmla="*/ 30 h 174"/>
                <a:gd name="T96" fmla="*/ 4574 w 5770"/>
                <a:gd name="T97" fmla="*/ 6 h 174"/>
                <a:gd name="T98" fmla="*/ 4628 w 5770"/>
                <a:gd name="T99" fmla="*/ 60 h 174"/>
                <a:gd name="T100" fmla="*/ 4724 w 5770"/>
                <a:gd name="T101" fmla="*/ 108 h 174"/>
                <a:gd name="T102" fmla="*/ 4927 w 5770"/>
                <a:gd name="T103" fmla="*/ 84 h 174"/>
                <a:gd name="T104" fmla="*/ 5118 w 5770"/>
                <a:gd name="T105" fmla="*/ 14 h 174"/>
                <a:gd name="T106" fmla="*/ 5280 w 5770"/>
                <a:gd name="T107" fmla="*/ 9 h 174"/>
                <a:gd name="T108" fmla="*/ 5453 w 5770"/>
                <a:gd name="T109" fmla="*/ 36 h 174"/>
                <a:gd name="T110" fmla="*/ 5465 w 5770"/>
                <a:gd name="T111" fmla="*/ 72 h 174"/>
                <a:gd name="T112" fmla="*/ 5656 w 5770"/>
                <a:gd name="T113" fmla="*/ 90 h 174"/>
                <a:gd name="T114" fmla="*/ 5710 w 5770"/>
                <a:gd name="T115" fmla="*/ 102 h 174"/>
                <a:gd name="T116" fmla="*/ 5477 w 5770"/>
                <a:gd name="T117" fmla="*/ 90 h 174"/>
                <a:gd name="T118" fmla="*/ 5453 w 5770"/>
                <a:gd name="T119" fmla="*/ 60 h 174"/>
                <a:gd name="T120" fmla="*/ 5393 w 5770"/>
                <a:gd name="T121" fmla="*/ 30 h 174"/>
                <a:gd name="T122" fmla="*/ 5219 w 5770"/>
                <a:gd name="T123" fmla="*/ 2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70" h="174">
                  <a:moveTo>
                    <a:pt x="5151" y="24"/>
                  </a:moveTo>
                  <a:lnTo>
                    <a:pt x="5127" y="26"/>
                  </a:lnTo>
                  <a:lnTo>
                    <a:pt x="5082" y="30"/>
                  </a:lnTo>
                  <a:lnTo>
                    <a:pt x="5049" y="38"/>
                  </a:lnTo>
                  <a:lnTo>
                    <a:pt x="5029" y="48"/>
                  </a:lnTo>
                  <a:lnTo>
                    <a:pt x="5017" y="54"/>
                  </a:lnTo>
                  <a:lnTo>
                    <a:pt x="4993" y="66"/>
                  </a:lnTo>
                  <a:lnTo>
                    <a:pt x="4957" y="84"/>
                  </a:lnTo>
                  <a:lnTo>
                    <a:pt x="4927" y="102"/>
                  </a:lnTo>
                  <a:lnTo>
                    <a:pt x="4891" y="114"/>
                  </a:lnTo>
                  <a:lnTo>
                    <a:pt x="4861" y="120"/>
                  </a:lnTo>
                  <a:lnTo>
                    <a:pt x="4831" y="126"/>
                  </a:lnTo>
                  <a:lnTo>
                    <a:pt x="4801" y="132"/>
                  </a:lnTo>
                  <a:lnTo>
                    <a:pt x="4771" y="132"/>
                  </a:lnTo>
                  <a:lnTo>
                    <a:pt x="4748" y="132"/>
                  </a:lnTo>
                  <a:lnTo>
                    <a:pt x="4724" y="126"/>
                  </a:lnTo>
                  <a:lnTo>
                    <a:pt x="4706" y="120"/>
                  </a:lnTo>
                  <a:lnTo>
                    <a:pt x="4682" y="114"/>
                  </a:lnTo>
                  <a:lnTo>
                    <a:pt x="4670" y="108"/>
                  </a:lnTo>
                  <a:lnTo>
                    <a:pt x="4652" y="102"/>
                  </a:lnTo>
                  <a:lnTo>
                    <a:pt x="4640" y="96"/>
                  </a:lnTo>
                  <a:lnTo>
                    <a:pt x="4634" y="84"/>
                  </a:lnTo>
                  <a:lnTo>
                    <a:pt x="4628" y="78"/>
                  </a:lnTo>
                  <a:lnTo>
                    <a:pt x="4622" y="66"/>
                  </a:lnTo>
                  <a:lnTo>
                    <a:pt x="4616" y="54"/>
                  </a:lnTo>
                  <a:lnTo>
                    <a:pt x="4610" y="48"/>
                  </a:lnTo>
                  <a:lnTo>
                    <a:pt x="4604" y="42"/>
                  </a:lnTo>
                  <a:lnTo>
                    <a:pt x="4598" y="36"/>
                  </a:lnTo>
                  <a:lnTo>
                    <a:pt x="4586" y="30"/>
                  </a:lnTo>
                  <a:lnTo>
                    <a:pt x="4574" y="24"/>
                  </a:lnTo>
                  <a:lnTo>
                    <a:pt x="4562" y="18"/>
                  </a:lnTo>
                  <a:lnTo>
                    <a:pt x="4544" y="18"/>
                  </a:lnTo>
                  <a:lnTo>
                    <a:pt x="4526" y="18"/>
                  </a:lnTo>
                  <a:lnTo>
                    <a:pt x="4502" y="24"/>
                  </a:lnTo>
                  <a:lnTo>
                    <a:pt x="4478" y="30"/>
                  </a:lnTo>
                  <a:lnTo>
                    <a:pt x="4449" y="36"/>
                  </a:lnTo>
                  <a:lnTo>
                    <a:pt x="4419" y="48"/>
                  </a:lnTo>
                  <a:lnTo>
                    <a:pt x="4383" y="60"/>
                  </a:lnTo>
                  <a:lnTo>
                    <a:pt x="4341" y="72"/>
                  </a:lnTo>
                  <a:lnTo>
                    <a:pt x="4287" y="90"/>
                  </a:lnTo>
                  <a:lnTo>
                    <a:pt x="4239" y="96"/>
                  </a:lnTo>
                  <a:lnTo>
                    <a:pt x="4186" y="108"/>
                  </a:lnTo>
                  <a:lnTo>
                    <a:pt x="4132" y="114"/>
                  </a:lnTo>
                  <a:lnTo>
                    <a:pt x="4078" y="120"/>
                  </a:lnTo>
                  <a:lnTo>
                    <a:pt x="4024" y="120"/>
                  </a:lnTo>
                  <a:lnTo>
                    <a:pt x="3970" y="120"/>
                  </a:lnTo>
                  <a:lnTo>
                    <a:pt x="3916" y="120"/>
                  </a:lnTo>
                  <a:lnTo>
                    <a:pt x="3863" y="120"/>
                  </a:lnTo>
                  <a:lnTo>
                    <a:pt x="3815" y="120"/>
                  </a:lnTo>
                  <a:lnTo>
                    <a:pt x="3767" y="114"/>
                  </a:lnTo>
                  <a:lnTo>
                    <a:pt x="3731" y="108"/>
                  </a:lnTo>
                  <a:lnTo>
                    <a:pt x="3689" y="96"/>
                  </a:lnTo>
                  <a:lnTo>
                    <a:pt x="3659" y="90"/>
                  </a:lnTo>
                  <a:lnTo>
                    <a:pt x="3647" y="84"/>
                  </a:lnTo>
                  <a:lnTo>
                    <a:pt x="3635" y="78"/>
                  </a:lnTo>
                  <a:lnTo>
                    <a:pt x="3617" y="72"/>
                  </a:lnTo>
                  <a:lnTo>
                    <a:pt x="3600" y="60"/>
                  </a:lnTo>
                  <a:lnTo>
                    <a:pt x="3582" y="60"/>
                  </a:lnTo>
                  <a:lnTo>
                    <a:pt x="3564" y="54"/>
                  </a:lnTo>
                  <a:lnTo>
                    <a:pt x="3546" y="54"/>
                  </a:lnTo>
                  <a:lnTo>
                    <a:pt x="3534" y="54"/>
                  </a:lnTo>
                  <a:lnTo>
                    <a:pt x="3522" y="60"/>
                  </a:lnTo>
                  <a:lnTo>
                    <a:pt x="3510" y="60"/>
                  </a:lnTo>
                  <a:lnTo>
                    <a:pt x="3498" y="66"/>
                  </a:lnTo>
                  <a:lnTo>
                    <a:pt x="3486" y="66"/>
                  </a:lnTo>
                  <a:lnTo>
                    <a:pt x="3474" y="78"/>
                  </a:lnTo>
                  <a:lnTo>
                    <a:pt x="3462" y="84"/>
                  </a:lnTo>
                  <a:lnTo>
                    <a:pt x="3456" y="84"/>
                  </a:lnTo>
                  <a:lnTo>
                    <a:pt x="3426" y="90"/>
                  </a:lnTo>
                  <a:lnTo>
                    <a:pt x="3336" y="96"/>
                  </a:lnTo>
                  <a:lnTo>
                    <a:pt x="3205" y="108"/>
                  </a:lnTo>
                  <a:lnTo>
                    <a:pt x="3127" y="120"/>
                  </a:lnTo>
                  <a:lnTo>
                    <a:pt x="3049" y="132"/>
                  </a:lnTo>
                  <a:lnTo>
                    <a:pt x="2972" y="144"/>
                  </a:lnTo>
                  <a:lnTo>
                    <a:pt x="2906" y="150"/>
                  </a:lnTo>
                  <a:lnTo>
                    <a:pt x="2870" y="150"/>
                  </a:lnTo>
                  <a:lnTo>
                    <a:pt x="2846" y="150"/>
                  </a:lnTo>
                  <a:lnTo>
                    <a:pt x="2816" y="150"/>
                  </a:lnTo>
                  <a:lnTo>
                    <a:pt x="2792" y="150"/>
                  </a:lnTo>
                  <a:lnTo>
                    <a:pt x="2768" y="144"/>
                  </a:lnTo>
                  <a:lnTo>
                    <a:pt x="2744" y="138"/>
                  </a:lnTo>
                  <a:lnTo>
                    <a:pt x="2727" y="132"/>
                  </a:lnTo>
                  <a:lnTo>
                    <a:pt x="2709" y="126"/>
                  </a:lnTo>
                  <a:lnTo>
                    <a:pt x="2703" y="96"/>
                  </a:lnTo>
                  <a:lnTo>
                    <a:pt x="2703" y="78"/>
                  </a:lnTo>
                  <a:lnTo>
                    <a:pt x="2709" y="42"/>
                  </a:lnTo>
                  <a:lnTo>
                    <a:pt x="2697" y="36"/>
                  </a:lnTo>
                  <a:lnTo>
                    <a:pt x="2673" y="42"/>
                  </a:lnTo>
                  <a:lnTo>
                    <a:pt x="2661" y="60"/>
                  </a:lnTo>
                  <a:lnTo>
                    <a:pt x="2643" y="72"/>
                  </a:lnTo>
                  <a:lnTo>
                    <a:pt x="2619" y="90"/>
                  </a:lnTo>
                  <a:lnTo>
                    <a:pt x="2595" y="102"/>
                  </a:lnTo>
                  <a:lnTo>
                    <a:pt x="2559" y="114"/>
                  </a:lnTo>
                  <a:lnTo>
                    <a:pt x="2541" y="114"/>
                  </a:lnTo>
                  <a:lnTo>
                    <a:pt x="2511" y="120"/>
                  </a:lnTo>
                  <a:lnTo>
                    <a:pt x="2481" y="126"/>
                  </a:lnTo>
                  <a:lnTo>
                    <a:pt x="2446" y="126"/>
                  </a:lnTo>
                  <a:lnTo>
                    <a:pt x="2416" y="132"/>
                  </a:lnTo>
                  <a:lnTo>
                    <a:pt x="2380" y="126"/>
                  </a:lnTo>
                  <a:lnTo>
                    <a:pt x="2350" y="120"/>
                  </a:lnTo>
                  <a:lnTo>
                    <a:pt x="2326" y="108"/>
                  </a:lnTo>
                  <a:lnTo>
                    <a:pt x="2308" y="102"/>
                  </a:lnTo>
                  <a:lnTo>
                    <a:pt x="2296" y="96"/>
                  </a:lnTo>
                  <a:lnTo>
                    <a:pt x="2290" y="90"/>
                  </a:lnTo>
                  <a:lnTo>
                    <a:pt x="2278" y="84"/>
                  </a:lnTo>
                  <a:lnTo>
                    <a:pt x="2272" y="78"/>
                  </a:lnTo>
                  <a:lnTo>
                    <a:pt x="2250" y="57"/>
                  </a:lnTo>
                  <a:lnTo>
                    <a:pt x="2243" y="35"/>
                  </a:lnTo>
                  <a:lnTo>
                    <a:pt x="2228" y="18"/>
                  </a:lnTo>
                  <a:lnTo>
                    <a:pt x="2208" y="18"/>
                  </a:lnTo>
                  <a:lnTo>
                    <a:pt x="2172" y="24"/>
                  </a:lnTo>
                  <a:lnTo>
                    <a:pt x="2151" y="36"/>
                  </a:lnTo>
                  <a:lnTo>
                    <a:pt x="2127" y="51"/>
                  </a:lnTo>
                  <a:lnTo>
                    <a:pt x="2097" y="60"/>
                  </a:lnTo>
                  <a:lnTo>
                    <a:pt x="2073" y="72"/>
                  </a:lnTo>
                  <a:lnTo>
                    <a:pt x="2046" y="87"/>
                  </a:lnTo>
                  <a:lnTo>
                    <a:pt x="2007" y="102"/>
                  </a:lnTo>
                  <a:lnTo>
                    <a:pt x="1977" y="114"/>
                  </a:lnTo>
                  <a:lnTo>
                    <a:pt x="1947" y="120"/>
                  </a:lnTo>
                  <a:lnTo>
                    <a:pt x="1895" y="120"/>
                  </a:lnTo>
                  <a:lnTo>
                    <a:pt x="1794" y="120"/>
                  </a:lnTo>
                  <a:lnTo>
                    <a:pt x="1692" y="120"/>
                  </a:lnTo>
                  <a:lnTo>
                    <a:pt x="1644" y="120"/>
                  </a:lnTo>
                  <a:lnTo>
                    <a:pt x="1602" y="114"/>
                  </a:lnTo>
                  <a:lnTo>
                    <a:pt x="1561" y="108"/>
                  </a:lnTo>
                  <a:lnTo>
                    <a:pt x="1525" y="102"/>
                  </a:lnTo>
                  <a:lnTo>
                    <a:pt x="1507" y="102"/>
                  </a:lnTo>
                  <a:lnTo>
                    <a:pt x="1495" y="96"/>
                  </a:lnTo>
                  <a:lnTo>
                    <a:pt x="1483" y="90"/>
                  </a:lnTo>
                  <a:lnTo>
                    <a:pt x="1477" y="84"/>
                  </a:lnTo>
                  <a:lnTo>
                    <a:pt x="1459" y="78"/>
                  </a:lnTo>
                  <a:lnTo>
                    <a:pt x="1441" y="66"/>
                  </a:lnTo>
                  <a:lnTo>
                    <a:pt x="1429" y="60"/>
                  </a:lnTo>
                  <a:lnTo>
                    <a:pt x="1411" y="60"/>
                  </a:lnTo>
                  <a:lnTo>
                    <a:pt x="1399" y="54"/>
                  </a:lnTo>
                  <a:lnTo>
                    <a:pt x="1387" y="54"/>
                  </a:lnTo>
                  <a:lnTo>
                    <a:pt x="1375" y="54"/>
                  </a:lnTo>
                  <a:lnTo>
                    <a:pt x="1357" y="54"/>
                  </a:lnTo>
                  <a:lnTo>
                    <a:pt x="1345" y="54"/>
                  </a:lnTo>
                  <a:lnTo>
                    <a:pt x="1333" y="60"/>
                  </a:lnTo>
                  <a:lnTo>
                    <a:pt x="1309" y="66"/>
                  </a:lnTo>
                  <a:lnTo>
                    <a:pt x="1262" y="84"/>
                  </a:lnTo>
                  <a:lnTo>
                    <a:pt x="1220" y="102"/>
                  </a:lnTo>
                  <a:lnTo>
                    <a:pt x="1178" y="114"/>
                  </a:lnTo>
                  <a:lnTo>
                    <a:pt x="1142" y="126"/>
                  </a:lnTo>
                  <a:lnTo>
                    <a:pt x="1100" y="138"/>
                  </a:lnTo>
                  <a:lnTo>
                    <a:pt x="1058" y="150"/>
                  </a:lnTo>
                  <a:lnTo>
                    <a:pt x="1016" y="156"/>
                  </a:lnTo>
                  <a:lnTo>
                    <a:pt x="945" y="168"/>
                  </a:lnTo>
                  <a:lnTo>
                    <a:pt x="879" y="174"/>
                  </a:lnTo>
                  <a:lnTo>
                    <a:pt x="819" y="174"/>
                  </a:lnTo>
                  <a:lnTo>
                    <a:pt x="759" y="168"/>
                  </a:lnTo>
                  <a:lnTo>
                    <a:pt x="706" y="162"/>
                  </a:lnTo>
                  <a:lnTo>
                    <a:pt x="652" y="150"/>
                  </a:lnTo>
                  <a:lnTo>
                    <a:pt x="610" y="138"/>
                  </a:lnTo>
                  <a:lnTo>
                    <a:pt x="568" y="126"/>
                  </a:lnTo>
                  <a:lnTo>
                    <a:pt x="532" y="114"/>
                  </a:lnTo>
                  <a:lnTo>
                    <a:pt x="502" y="102"/>
                  </a:lnTo>
                  <a:lnTo>
                    <a:pt x="478" y="90"/>
                  </a:lnTo>
                  <a:lnTo>
                    <a:pt x="460" y="78"/>
                  </a:lnTo>
                  <a:lnTo>
                    <a:pt x="442" y="66"/>
                  </a:lnTo>
                  <a:lnTo>
                    <a:pt x="425" y="54"/>
                  </a:lnTo>
                  <a:lnTo>
                    <a:pt x="407" y="42"/>
                  </a:lnTo>
                  <a:lnTo>
                    <a:pt x="401" y="42"/>
                  </a:lnTo>
                  <a:lnTo>
                    <a:pt x="395" y="42"/>
                  </a:lnTo>
                  <a:lnTo>
                    <a:pt x="389" y="42"/>
                  </a:lnTo>
                  <a:lnTo>
                    <a:pt x="383" y="42"/>
                  </a:lnTo>
                  <a:lnTo>
                    <a:pt x="377" y="48"/>
                  </a:lnTo>
                  <a:lnTo>
                    <a:pt x="371" y="54"/>
                  </a:lnTo>
                  <a:lnTo>
                    <a:pt x="359" y="66"/>
                  </a:lnTo>
                  <a:lnTo>
                    <a:pt x="347" y="78"/>
                  </a:lnTo>
                  <a:lnTo>
                    <a:pt x="341" y="84"/>
                  </a:lnTo>
                  <a:lnTo>
                    <a:pt x="335" y="90"/>
                  </a:lnTo>
                  <a:lnTo>
                    <a:pt x="323" y="102"/>
                  </a:lnTo>
                  <a:lnTo>
                    <a:pt x="305" y="108"/>
                  </a:lnTo>
                  <a:lnTo>
                    <a:pt x="287" y="114"/>
                  </a:lnTo>
                  <a:lnTo>
                    <a:pt x="263" y="120"/>
                  </a:lnTo>
                  <a:lnTo>
                    <a:pt x="239" y="126"/>
                  </a:lnTo>
                  <a:lnTo>
                    <a:pt x="215" y="132"/>
                  </a:lnTo>
                  <a:lnTo>
                    <a:pt x="191" y="132"/>
                  </a:lnTo>
                  <a:lnTo>
                    <a:pt x="167" y="138"/>
                  </a:lnTo>
                  <a:lnTo>
                    <a:pt x="144" y="138"/>
                  </a:lnTo>
                  <a:lnTo>
                    <a:pt x="120" y="138"/>
                  </a:lnTo>
                  <a:lnTo>
                    <a:pt x="90" y="132"/>
                  </a:lnTo>
                  <a:lnTo>
                    <a:pt x="66" y="132"/>
                  </a:lnTo>
                  <a:lnTo>
                    <a:pt x="42" y="126"/>
                  </a:lnTo>
                  <a:lnTo>
                    <a:pt x="24" y="120"/>
                  </a:lnTo>
                  <a:lnTo>
                    <a:pt x="0" y="114"/>
                  </a:lnTo>
                  <a:lnTo>
                    <a:pt x="0" y="96"/>
                  </a:lnTo>
                  <a:lnTo>
                    <a:pt x="24" y="102"/>
                  </a:lnTo>
                  <a:lnTo>
                    <a:pt x="42" y="108"/>
                  </a:lnTo>
                  <a:lnTo>
                    <a:pt x="66" y="114"/>
                  </a:lnTo>
                  <a:lnTo>
                    <a:pt x="90" y="114"/>
                  </a:lnTo>
                  <a:lnTo>
                    <a:pt x="120" y="120"/>
                  </a:lnTo>
                  <a:lnTo>
                    <a:pt x="144" y="120"/>
                  </a:lnTo>
                  <a:lnTo>
                    <a:pt x="167" y="120"/>
                  </a:lnTo>
                  <a:lnTo>
                    <a:pt x="191" y="114"/>
                  </a:lnTo>
                  <a:lnTo>
                    <a:pt x="215" y="114"/>
                  </a:lnTo>
                  <a:lnTo>
                    <a:pt x="239" y="108"/>
                  </a:lnTo>
                  <a:lnTo>
                    <a:pt x="263" y="102"/>
                  </a:lnTo>
                  <a:lnTo>
                    <a:pt x="287" y="96"/>
                  </a:lnTo>
                  <a:lnTo>
                    <a:pt x="305" y="90"/>
                  </a:lnTo>
                  <a:lnTo>
                    <a:pt x="323" y="84"/>
                  </a:lnTo>
                  <a:lnTo>
                    <a:pt x="335" y="72"/>
                  </a:lnTo>
                  <a:lnTo>
                    <a:pt x="341" y="66"/>
                  </a:lnTo>
                  <a:lnTo>
                    <a:pt x="347" y="60"/>
                  </a:lnTo>
                  <a:lnTo>
                    <a:pt x="359" y="48"/>
                  </a:lnTo>
                  <a:lnTo>
                    <a:pt x="371" y="36"/>
                  </a:lnTo>
                  <a:lnTo>
                    <a:pt x="377" y="30"/>
                  </a:lnTo>
                  <a:lnTo>
                    <a:pt x="383" y="24"/>
                  </a:lnTo>
                  <a:lnTo>
                    <a:pt x="389" y="24"/>
                  </a:lnTo>
                  <a:lnTo>
                    <a:pt x="395" y="24"/>
                  </a:lnTo>
                  <a:lnTo>
                    <a:pt x="401" y="24"/>
                  </a:lnTo>
                  <a:lnTo>
                    <a:pt x="407" y="24"/>
                  </a:lnTo>
                  <a:lnTo>
                    <a:pt x="425" y="36"/>
                  </a:lnTo>
                  <a:lnTo>
                    <a:pt x="442" y="48"/>
                  </a:lnTo>
                  <a:lnTo>
                    <a:pt x="460" y="60"/>
                  </a:lnTo>
                  <a:lnTo>
                    <a:pt x="478" y="72"/>
                  </a:lnTo>
                  <a:lnTo>
                    <a:pt x="502" y="84"/>
                  </a:lnTo>
                  <a:lnTo>
                    <a:pt x="532" y="96"/>
                  </a:lnTo>
                  <a:lnTo>
                    <a:pt x="568" y="108"/>
                  </a:lnTo>
                  <a:lnTo>
                    <a:pt x="610" y="120"/>
                  </a:lnTo>
                  <a:lnTo>
                    <a:pt x="652" y="132"/>
                  </a:lnTo>
                  <a:lnTo>
                    <a:pt x="706" y="144"/>
                  </a:lnTo>
                  <a:lnTo>
                    <a:pt x="759" y="150"/>
                  </a:lnTo>
                  <a:lnTo>
                    <a:pt x="819" y="156"/>
                  </a:lnTo>
                  <a:lnTo>
                    <a:pt x="879" y="156"/>
                  </a:lnTo>
                  <a:lnTo>
                    <a:pt x="945" y="150"/>
                  </a:lnTo>
                  <a:lnTo>
                    <a:pt x="1016" y="138"/>
                  </a:lnTo>
                  <a:lnTo>
                    <a:pt x="1058" y="132"/>
                  </a:lnTo>
                  <a:lnTo>
                    <a:pt x="1100" y="120"/>
                  </a:lnTo>
                  <a:lnTo>
                    <a:pt x="1142" y="108"/>
                  </a:lnTo>
                  <a:lnTo>
                    <a:pt x="1178" y="96"/>
                  </a:lnTo>
                  <a:lnTo>
                    <a:pt x="1220" y="84"/>
                  </a:lnTo>
                  <a:lnTo>
                    <a:pt x="1262" y="66"/>
                  </a:lnTo>
                  <a:lnTo>
                    <a:pt x="1309" y="48"/>
                  </a:lnTo>
                  <a:lnTo>
                    <a:pt x="1333" y="42"/>
                  </a:lnTo>
                  <a:lnTo>
                    <a:pt x="1345" y="36"/>
                  </a:lnTo>
                  <a:lnTo>
                    <a:pt x="1357" y="36"/>
                  </a:lnTo>
                  <a:lnTo>
                    <a:pt x="1375" y="36"/>
                  </a:lnTo>
                  <a:lnTo>
                    <a:pt x="1387" y="36"/>
                  </a:lnTo>
                  <a:lnTo>
                    <a:pt x="1399" y="36"/>
                  </a:lnTo>
                  <a:lnTo>
                    <a:pt x="1411" y="42"/>
                  </a:lnTo>
                  <a:lnTo>
                    <a:pt x="1429" y="42"/>
                  </a:lnTo>
                  <a:lnTo>
                    <a:pt x="1441" y="48"/>
                  </a:lnTo>
                  <a:lnTo>
                    <a:pt x="1459" y="60"/>
                  </a:lnTo>
                  <a:lnTo>
                    <a:pt x="1477" y="66"/>
                  </a:lnTo>
                  <a:lnTo>
                    <a:pt x="1483" y="72"/>
                  </a:lnTo>
                  <a:lnTo>
                    <a:pt x="1495" y="78"/>
                  </a:lnTo>
                  <a:lnTo>
                    <a:pt x="1507" y="84"/>
                  </a:lnTo>
                  <a:lnTo>
                    <a:pt x="1525" y="84"/>
                  </a:lnTo>
                  <a:lnTo>
                    <a:pt x="1561" y="90"/>
                  </a:lnTo>
                  <a:lnTo>
                    <a:pt x="1602" y="96"/>
                  </a:lnTo>
                  <a:lnTo>
                    <a:pt x="1644" y="102"/>
                  </a:lnTo>
                  <a:lnTo>
                    <a:pt x="1692" y="102"/>
                  </a:lnTo>
                  <a:lnTo>
                    <a:pt x="1794" y="102"/>
                  </a:lnTo>
                  <a:lnTo>
                    <a:pt x="1895" y="102"/>
                  </a:lnTo>
                  <a:lnTo>
                    <a:pt x="1938" y="102"/>
                  </a:lnTo>
                  <a:lnTo>
                    <a:pt x="1971" y="96"/>
                  </a:lnTo>
                  <a:lnTo>
                    <a:pt x="2019" y="77"/>
                  </a:lnTo>
                  <a:lnTo>
                    <a:pt x="2063" y="57"/>
                  </a:lnTo>
                  <a:lnTo>
                    <a:pt x="2111" y="38"/>
                  </a:lnTo>
                  <a:lnTo>
                    <a:pt x="2145" y="18"/>
                  </a:lnTo>
                  <a:lnTo>
                    <a:pt x="2172" y="9"/>
                  </a:lnTo>
                  <a:lnTo>
                    <a:pt x="2202" y="0"/>
                  </a:lnTo>
                  <a:lnTo>
                    <a:pt x="2235" y="3"/>
                  </a:lnTo>
                  <a:lnTo>
                    <a:pt x="2250" y="24"/>
                  </a:lnTo>
                  <a:lnTo>
                    <a:pt x="2262" y="51"/>
                  </a:lnTo>
                  <a:lnTo>
                    <a:pt x="2290" y="72"/>
                  </a:lnTo>
                  <a:lnTo>
                    <a:pt x="2296" y="78"/>
                  </a:lnTo>
                  <a:lnTo>
                    <a:pt x="2308" y="84"/>
                  </a:lnTo>
                  <a:lnTo>
                    <a:pt x="2326" y="90"/>
                  </a:lnTo>
                  <a:lnTo>
                    <a:pt x="2350" y="102"/>
                  </a:lnTo>
                  <a:lnTo>
                    <a:pt x="2380" y="108"/>
                  </a:lnTo>
                  <a:lnTo>
                    <a:pt x="2416" y="114"/>
                  </a:lnTo>
                  <a:lnTo>
                    <a:pt x="2446" y="108"/>
                  </a:lnTo>
                  <a:lnTo>
                    <a:pt x="2481" y="108"/>
                  </a:lnTo>
                  <a:lnTo>
                    <a:pt x="2511" y="102"/>
                  </a:lnTo>
                  <a:lnTo>
                    <a:pt x="2541" y="96"/>
                  </a:lnTo>
                  <a:lnTo>
                    <a:pt x="2559" y="96"/>
                  </a:lnTo>
                  <a:lnTo>
                    <a:pt x="2595" y="84"/>
                  </a:lnTo>
                  <a:lnTo>
                    <a:pt x="2619" y="72"/>
                  </a:lnTo>
                  <a:lnTo>
                    <a:pt x="2643" y="54"/>
                  </a:lnTo>
                  <a:lnTo>
                    <a:pt x="2661" y="42"/>
                  </a:lnTo>
                  <a:lnTo>
                    <a:pt x="2673" y="24"/>
                  </a:lnTo>
                  <a:lnTo>
                    <a:pt x="2697" y="18"/>
                  </a:lnTo>
                  <a:lnTo>
                    <a:pt x="2715" y="24"/>
                  </a:lnTo>
                  <a:lnTo>
                    <a:pt x="2715" y="48"/>
                  </a:lnTo>
                  <a:lnTo>
                    <a:pt x="2709" y="78"/>
                  </a:lnTo>
                  <a:lnTo>
                    <a:pt x="2709" y="108"/>
                  </a:lnTo>
                  <a:lnTo>
                    <a:pt x="2727" y="114"/>
                  </a:lnTo>
                  <a:lnTo>
                    <a:pt x="2744" y="120"/>
                  </a:lnTo>
                  <a:lnTo>
                    <a:pt x="2768" y="126"/>
                  </a:lnTo>
                  <a:lnTo>
                    <a:pt x="2792" y="132"/>
                  </a:lnTo>
                  <a:lnTo>
                    <a:pt x="2816" y="132"/>
                  </a:lnTo>
                  <a:lnTo>
                    <a:pt x="2846" y="132"/>
                  </a:lnTo>
                  <a:lnTo>
                    <a:pt x="2870" y="132"/>
                  </a:lnTo>
                  <a:lnTo>
                    <a:pt x="2906" y="132"/>
                  </a:lnTo>
                  <a:lnTo>
                    <a:pt x="2972" y="126"/>
                  </a:lnTo>
                  <a:lnTo>
                    <a:pt x="3049" y="114"/>
                  </a:lnTo>
                  <a:lnTo>
                    <a:pt x="3127" y="102"/>
                  </a:lnTo>
                  <a:lnTo>
                    <a:pt x="3205" y="90"/>
                  </a:lnTo>
                  <a:lnTo>
                    <a:pt x="3336" y="78"/>
                  </a:lnTo>
                  <a:lnTo>
                    <a:pt x="3426" y="72"/>
                  </a:lnTo>
                  <a:lnTo>
                    <a:pt x="3456" y="66"/>
                  </a:lnTo>
                  <a:lnTo>
                    <a:pt x="3462" y="66"/>
                  </a:lnTo>
                  <a:lnTo>
                    <a:pt x="3474" y="60"/>
                  </a:lnTo>
                  <a:lnTo>
                    <a:pt x="3486" y="48"/>
                  </a:lnTo>
                  <a:lnTo>
                    <a:pt x="3498" y="48"/>
                  </a:lnTo>
                  <a:lnTo>
                    <a:pt x="3510" y="42"/>
                  </a:lnTo>
                  <a:lnTo>
                    <a:pt x="3522" y="42"/>
                  </a:lnTo>
                  <a:lnTo>
                    <a:pt x="3534" y="36"/>
                  </a:lnTo>
                  <a:lnTo>
                    <a:pt x="3546" y="36"/>
                  </a:lnTo>
                  <a:lnTo>
                    <a:pt x="3564" y="36"/>
                  </a:lnTo>
                  <a:lnTo>
                    <a:pt x="3582" y="42"/>
                  </a:lnTo>
                  <a:lnTo>
                    <a:pt x="3600" y="42"/>
                  </a:lnTo>
                  <a:lnTo>
                    <a:pt x="3617" y="54"/>
                  </a:lnTo>
                  <a:lnTo>
                    <a:pt x="3635" y="60"/>
                  </a:lnTo>
                  <a:lnTo>
                    <a:pt x="3647" y="66"/>
                  </a:lnTo>
                  <a:lnTo>
                    <a:pt x="3659" y="72"/>
                  </a:lnTo>
                  <a:lnTo>
                    <a:pt x="3689" y="78"/>
                  </a:lnTo>
                  <a:lnTo>
                    <a:pt x="3731" y="90"/>
                  </a:lnTo>
                  <a:lnTo>
                    <a:pt x="3767" y="96"/>
                  </a:lnTo>
                  <a:lnTo>
                    <a:pt x="3815" y="102"/>
                  </a:lnTo>
                  <a:lnTo>
                    <a:pt x="3863" y="102"/>
                  </a:lnTo>
                  <a:lnTo>
                    <a:pt x="3916" y="102"/>
                  </a:lnTo>
                  <a:lnTo>
                    <a:pt x="3970" y="102"/>
                  </a:lnTo>
                  <a:lnTo>
                    <a:pt x="4024" y="102"/>
                  </a:lnTo>
                  <a:lnTo>
                    <a:pt x="4078" y="102"/>
                  </a:lnTo>
                  <a:lnTo>
                    <a:pt x="4132" y="96"/>
                  </a:lnTo>
                  <a:lnTo>
                    <a:pt x="4186" y="90"/>
                  </a:lnTo>
                  <a:lnTo>
                    <a:pt x="4239" y="78"/>
                  </a:lnTo>
                  <a:lnTo>
                    <a:pt x="4287" y="72"/>
                  </a:lnTo>
                  <a:lnTo>
                    <a:pt x="4341" y="54"/>
                  </a:lnTo>
                  <a:lnTo>
                    <a:pt x="4383" y="42"/>
                  </a:lnTo>
                  <a:lnTo>
                    <a:pt x="4419" y="30"/>
                  </a:lnTo>
                  <a:lnTo>
                    <a:pt x="4449" y="18"/>
                  </a:lnTo>
                  <a:lnTo>
                    <a:pt x="4478" y="12"/>
                  </a:lnTo>
                  <a:lnTo>
                    <a:pt x="4502" y="6"/>
                  </a:lnTo>
                  <a:lnTo>
                    <a:pt x="4526" y="0"/>
                  </a:lnTo>
                  <a:lnTo>
                    <a:pt x="4544" y="0"/>
                  </a:lnTo>
                  <a:lnTo>
                    <a:pt x="4562" y="0"/>
                  </a:lnTo>
                  <a:lnTo>
                    <a:pt x="4574" y="6"/>
                  </a:lnTo>
                  <a:lnTo>
                    <a:pt x="4586" y="12"/>
                  </a:lnTo>
                  <a:lnTo>
                    <a:pt x="4598" y="18"/>
                  </a:lnTo>
                  <a:lnTo>
                    <a:pt x="4604" y="24"/>
                  </a:lnTo>
                  <a:lnTo>
                    <a:pt x="4610" y="30"/>
                  </a:lnTo>
                  <a:lnTo>
                    <a:pt x="4616" y="36"/>
                  </a:lnTo>
                  <a:lnTo>
                    <a:pt x="4622" y="48"/>
                  </a:lnTo>
                  <a:lnTo>
                    <a:pt x="4628" y="60"/>
                  </a:lnTo>
                  <a:lnTo>
                    <a:pt x="4634" y="66"/>
                  </a:lnTo>
                  <a:lnTo>
                    <a:pt x="4640" y="78"/>
                  </a:lnTo>
                  <a:lnTo>
                    <a:pt x="4652" y="84"/>
                  </a:lnTo>
                  <a:lnTo>
                    <a:pt x="4670" y="90"/>
                  </a:lnTo>
                  <a:lnTo>
                    <a:pt x="4682" y="96"/>
                  </a:lnTo>
                  <a:lnTo>
                    <a:pt x="4706" y="102"/>
                  </a:lnTo>
                  <a:lnTo>
                    <a:pt x="4724" y="108"/>
                  </a:lnTo>
                  <a:lnTo>
                    <a:pt x="4748" y="114"/>
                  </a:lnTo>
                  <a:lnTo>
                    <a:pt x="4771" y="114"/>
                  </a:lnTo>
                  <a:lnTo>
                    <a:pt x="4801" y="114"/>
                  </a:lnTo>
                  <a:lnTo>
                    <a:pt x="4831" y="108"/>
                  </a:lnTo>
                  <a:lnTo>
                    <a:pt x="4861" y="102"/>
                  </a:lnTo>
                  <a:lnTo>
                    <a:pt x="4891" y="96"/>
                  </a:lnTo>
                  <a:lnTo>
                    <a:pt x="4927" y="84"/>
                  </a:lnTo>
                  <a:lnTo>
                    <a:pt x="4957" y="66"/>
                  </a:lnTo>
                  <a:lnTo>
                    <a:pt x="4993" y="48"/>
                  </a:lnTo>
                  <a:lnTo>
                    <a:pt x="5017" y="36"/>
                  </a:lnTo>
                  <a:lnTo>
                    <a:pt x="5029" y="30"/>
                  </a:lnTo>
                  <a:lnTo>
                    <a:pt x="5061" y="24"/>
                  </a:lnTo>
                  <a:lnTo>
                    <a:pt x="5091" y="17"/>
                  </a:lnTo>
                  <a:lnTo>
                    <a:pt x="5118" y="14"/>
                  </a:lnTo>
                  <a:lnTo>
                    <a:pt x="5145" y="9"/>
                  </a:lnTo>
                  <a:lnTo>
                    <a:pt x="5175" y="9"/>
                  </a:lnTo>
                  <a:lnTo>
                    <a:pt x="5199" y="8"/>
                  </a:lnTo>
                  <a:lnTo>
                    <a:pt x="5219" y="9"/>
                  </a:lnTo>
                  <a:lnTo>
                    <a:pt x="5238" y="9"/>
                  </a:lnTo>
                  <a:lnTo>
                    <a:pt x="5258" y="11"/>
                  </a:lnTo>
                  <a:lnTo>
                    <a:pt x="5280" y="9"/>
                  </a:lnTo>
                  <a:lnTo>
                    <a:pt x="5304" y="11"/>
                  </a:lnTo>
                  <a:lnTo>
                    <a:pt x="5327" y="8"/>
                  </a:lnTo>
                  <a:lnTo>
                    <a:pt x="5351" y="8"/>
                  </a:lnTo>
                  <a:lnTo>
                    <a:pt x="5390" y="9"/>
                  </a:lnTo>
                  <a:lnTo>
                    <a:pt x="5435" y="24"/>
                  </a:lnTo>
                  <a:lnTo>
                    <a:pt x="5447" y="30"/>
                  </a:lnTo>
                  <a:lnTo>
                    <a:pt x="5453" y="36"/>
                  </a:lnTo>
                  <a:lnTo>
                    <a:pt x="5453" y="42"/>
                  </a:lnTo>
                  <a:lnTo>
                    <a:pt x="5459" y="48"/>
                  </a:lnTo>
                  <a:lnTo>
                    <a:pt x="5459" y="54"/>
                  </a:lnTo>
                  <a:lnTo>
                    <a:pt x="5459" y="60"/>
                  </a:lnTo>
                  <a:lnTo>
                    <a:pt x="5459" y="66"/>
                  </a:lnTo>
                  <a:lnTo>
                    <a:pt x="5465" y="66"/>
                  </a:lnTo>
                  <a:lnTo>
                    <a:pt x="5465" y="72"/>
                  </a:lnTo>
                  <a:lnTo>
                    <a:pt x="5477" y="72"/>
                  </a:lnTo>
                  <a:lnTo>
                    <a:pt x="5489" y="78"/>
                  </a:lnTo>
                  <a:lnTo>
                    <a:pt x="5501" y="84"/>
                  </a:lnTo>
                  <a:lnTo>
                    <a:pt x="5519" y="84"/>
                  </a:lnTo>
                  <a:lnTo>
                    <a:pt x="5555" y="90"/>
                  </a:lnTo>
                  <a:lnTo>
                    <a:pt x="5603" y="90"/>
                  </a:lnTo>
                  <a:lnTo>
                    <a:pt x="5656" y="90"/>
                  </a:lnTo>
                  <a:lnTo>
                    <a:pt x="5710" y="84"/>
                  </a:lnTo>
                  <a:lnTo>
                    <a:pt x="5740" y="78"/>
                  </a:lnTo>
                  <a:lnTo>
                    <a:pt x="5770" y="72"/>
                  </a:lnTo>
                  <a:lnTo>
                    <a:pt x="5770" y="90"/>
                  </a:lnTo>
                  <a:lnTo>
                    <a:pt x="5770" y="90"/>
                  </a:lnTo>
                  <a:lnTo>
                    <a:pt x="5740" y="96"/>
                  </a:lnTo>
                  <a:lnTo>
                    <a:pt x="5710" y="102"/>
                  </a:lnTo>
                  <a:lnTo>
                    <a:pt x="5656" y="108"/>
                  </a:lnTo>
                  <a:lnTo>
                    <a:pt x="5603" y="108"/>
                  </a:lnTo>
                  <a:lnTo>
                    <a:pt x="5555" y="108"/>
                  </a:lnTo>
                  <a:lnTo>
                    <a:pt x="5519" y="102"/>
                  </a:lnTo>
                  <a:lnTo>
                    <a:pt x="5501" y="102"/>
                  </a:lnTo>
                  <a:lnTo>
                    <a:pt x="5489" y="96"/>
                  </a:lnTo>
                  <a:lnTo>
                    <a:pt x="5477" y="90"/>
                  </a:lnTo>
                  <a:lnTo>
                    <a:pt x="5465" y="90"/>
                  </a:lnTo>
                  <a:lnTo>
                    <a:pt x="5465" y="84"/>
                  </a:lnTo>
                  <a:lnTo>
                    <a:pt x="5459" y="84"/>
                  </a:lnTo>
                  <a:lnTo>
                    <a:pt x="5459" y="78"/>
                  </a:lnTo>
                  <a:lnTo>
                    <a:pt x="5459" y="72"/>
                  </a:lnTo>
                  <a:lnTo>
                    <a:pt x="5459" y="66"/>
                  </a:lnTo>
                  <a:lnTo>
                    <a:pt x="5453" y="60"/>
                  </a:lnTo>
                  <a:lnTo>
                    <a:pt x="5453" y="54"/>
                  </a:lnTo>
                  <a:lnTo>
                    <a:pt x="5447" y="48"/>
                  </a:lnTo>
                  <a:lnTo>
                    <a:pt x="5435" y="42"/>
                  </a:lnTo>
                  <a:lnTo>
                    <a:pt x="5429" y="36"/>
                  </a:lnTo>
                  <a:lnTo>
                    <a:pt x="5423" y="36"/>
                  </a:lnTo>
                  <a:lnTo>
                    <a:pt x="5405" y="30"/>
                  </a:lnTo>
                  <a:lnTo>
                    <a:pt x="5393" y="30"/>
                  </a:lnTo>
                  <a:lnTo>
                    <a:pt x="5370" y="23"/>
                  </a:lnTo>
                  <a:lnTo>
                    <a:pt x="5346" y="24"/>
                  </a:lnTo>
                  <a:lnTo>
                    <a:pt x="5325" y="27"/>
                  </a:lnTo>
                  <a:lnTo>
                    <a:pt x="5298" y="29"/>
                  </a:lnTo>
                  <a:lnTo>
                    <a:pt x="5270" y="29"/>
                  </a:lnTo>
                  <a:lnTo>
                    <a:pt x="5247" y="26"/>
                  </a:lnTo>
                  <a:lnTo>
                    <a:pt x="5219" y="24"/>
                  </a:lnTo>
                  <a:lnTo>
                    <a:pt x="5199" y="21"/>
                  </a:lnTo>
                  <a:lnTo>
                    <a:pt x="5174" y="2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accent2">
                    <a:gamma/>
                    <a:tint val="96863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</p:grpSp>
      <p:sp>
        <p:nvSpPr>
          <p:cNvPr id="24" name="Text Box 29"/>
          <p:cNvSpPr txBox="1">
            <a:spLocks noChangeArrowheads="1"/>
          </p:cNvSpPr>
          <p:nvPr userDrawn="1"/>
        </p:nvSpPr>
        <p:spPr bwMode="auto">
          <a:xfrm>
            <a:off x="5940425" y="6308725"/>
            <a:ext cx="2952750" cy="36671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pt-BR" b="0"/>
              <a:t>arnaldolemos@uol.com.br</a:t>
            </a:r>
          </a:p>
        </p:txBody>
      </p:sp>
    </p:spTree>
    <p:extLst>
      <p:ext uri="{BB962C8B-B14F-4D97-AF65-F5344CB8AC3E}">
        <p14:creationId xmlns:p14="http://schemas.microsoft.com/office/powerpoint/2010/main" val="373157193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49884071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165490081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131264907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426479657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47794478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9742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133516213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355897800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255385853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132981948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/>
          <p:nvPr/>
        </p:nvSpPr>
        <p:spPr>
          <a:xfrm rot="10800000">
            <a:off x="3202175" y="14733"/>
            <a:ext cx="399300" cy="41756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 rot="10800000">
            <a:off x="770450" y="-313"/>
            <a:ext cx="396900" cy="44524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 rot="10800000">
            <a:off x="1250525" y="103"/>
            <a:ext cx="399300" cy="53024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 rot="10800000">
            <a:off x="1732925" y="99"/>
            <a:ext cx="417600" cy="65596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/>
          <p:nvPr/>
        </p:nvSpPr>
        <p:spPr>
          <a:xfrm rot="10800000">
            <a:off x="2233775" y="131"/>
            <a:ext cx="402600" cy="42048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/>
          <p:nvPr/>
        </p:nvSpPr>
        <p:spPr>
          <a:xfrm rot="10800000">
            <a:off x="2719625" y="103"/>
            <a:ext cx="399300" cy="53024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ctrTitle"/>
          </p:nvPr>
        </p:nvSpPr>
        <p:spPr>
          <a:xfrm>
            <a:off x="311708" y="992767"/>
            <a:ext cx="85206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highlight>
                  <a:srgbClr val="FFFFFF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highlight>
                  <a:srgbClr val="FFFFFF"/>
                </a:highlight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highlight>
                  <a:srgbClr val="FFFFFF"/>
                </a:highlight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highlight>
                  <a:srgbClr val="FFFFFF"/>
                </a:highlight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highlight>
                  <a:srgbClr val="FFFFFF"/>
                </a:highlight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highlight>
                  <a:srgbClr val="FFFFFF"/>
                </a:highlight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highlight>
                  <a:srgbClr val="FFFFFF"/>
                </a:highlight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highlight>
                  <a:srgbClr val="FFFFFF"/>
                </a:highlight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highlight>
                  <a:srgbClr val="FFFFFF"/>
                </a:highlight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ubTitle" idx="1"/>
          </p:nvPr>
        </p:nvSpPr>
        <p:spPr>
          <a:xfrm>
            <a:off x="311700" y="3778833"/>
            <a:ext cx="85206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highlight>
                  <a:srgbClr val="FFFFFF"/>
                </a:highlight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highlight>
                  <a:srgbClr val="FFFFFF"/>
                </a:highlight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highlight>
                  <a:srgbClr val="FFFFFF"/>
                </a:highlight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highlight>
                  <a:srgbClr val="FFFFFF"/>
                </a:highlight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highlight>
                  <a:srgbClr val="FFFFFF"/>
                </a:highlight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highlight>
                  <a:srgbClr val="FFFFFF"/>
                </a:highlight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highlight>
                  <a:srgbClr val="FFFFFF"/>
                </a:highlight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highlight>
                  <a:srgbClr val="FFFFFF"/>
                </a:highlight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highlight>
                  <a:srgbClr val="FFFFFF"/>
                </a:highlight>
              </a:defRPr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en-GB" smtClean="0"/>
              <a:pPr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GB"/>
          </a:p>
        </p:txBody>
      </p:sp>
      <p:sp>
        <p:nvSpPr>
          <p:cNvPr id="20" name="Google Shape;20;p2"/>
          <p:cNvSpPr/>
          <p:nvPr/>
        </p:nvSpPr>
        <p:spPr>
          <a:xfrm>
            <a:off x="8097650" y="5915757"/>
            <a:ext cx="396900" cy="9424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2"/>
          <p:cNvSpPr/>
          <p:nvPr/>
        </p:nvSpPr>
        <p:spPr>
          <a:xfrm>
            <a:off x="7615175" y="5735788"/>
            <a:ext cx="399300" cy="1122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2"/>
          <p:cNvSpPr/>
          <p:nvPr/>
        </p:nvSpPr>
        <p:spPr>
          <a:xfrm>
            <a:off x="7114475" y="5469732"/>
            <a:ext cx="417600" cy="1388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2"/>
          <p:cNvSpPr/>
          <p:nvPr/>
        </p:nvSpPr>
        <p:spPr>
          <a:xfrm>
            <a:off x="6628625" y="5968061"/>
            <a:ext cx="402600" cy="890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24;p2"/>
          <p:cNvSpPr/>
          <p:nvPr/>
        </p:nvSpPr>
        <p:spPr>
          <a:xfrm>
            <a:off x="6146075" y="5735788"/>
            <a:ext cx="399300" cy="1122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p2"/>
          <p:cNvSpPr/>
          <p:nvPr/>
        </p:nvSpPr>
        <p:spPr>
          <a:xfrm>
            <a:off x="5663525" y="5915400"/>
            <a:ext cx="396900" cy="9424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3497126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ighlighted numbers or concepts">
  <p:cSld name="Highlighted numbers or concept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"/>
          <p:cNvSpPr txBox="1">
            <a:spLocks noGrp="1"/>
          </p:cNvSpPr>
          <p:nvPr>
            <p:ph type="ctrTitle"/>
          </p:nvPr>
        </p:nvSpPr>
        <p:spPr>
          <a:xfrm>
            <a:off x="311700" y="484767"/>
            <a:ext cx="8520600" cy="125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28" name="Google Shape;28;p3"/>
          <p:cNvSpPr txBox="1">
            <a:spLocks noGrp="1"/>
          </p:cNvSpPr>
          <p:nvPr>
            <p:ph type="subTitle" idx="1"/>
          </p:nvPr>
        </p:nvSpPr>
        <p:spPr>
          <a:xfrm>
            <a:off x="311700" y="1637967"/>
            <a:ext cx="8520600" cy="86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9" name="Google Shape;29;p3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en-GB" smtClean="0"/>
              <a:pPr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GB"/>
          </a:p>
        </p:txBody>
      </p:sp>
      <p:sp>
        <p:nvSpPr>
          <p:cNvPr id="30" name="Google Shape;30;p3"/>
          <p:cNvSpPr txBox="1">
            <a:spLocks noGrp="1"/>
          </p:cNvSpPr>
          <p:nvPr>
            <p:ph type="ctrTitle" idx="2"/>
          </p:nvPr>
        </p:nvSpPr>
        <p:spPr>
          <a:xfrm>
            <a:off x="311700" y="2604933"/>
            <a:ext cx="8520600" cy="125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1" name="Google Shape;31;p3"/>
          <p:cNvSpPr txBox="1">
            <a:spLocks noGrp="1"/>
          </p:cNvSpPr>
          <p:nvPr>
            <p:ph type="subTitle" idx="3"/>
          </p:nvPr>
        </p:nvSpPr>
        <p:spPr>
          <a:xfrm>
            <a:off x="311700" y="3758133"/>
            <a:ext cx="8520600" cy="86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2" name="Google Shape;32;p3"/>
          <p:cNvSpPr txBox="1">
            <a:spLocks noGrp="1"/>
          </p:cNvSpPr>
          <p:nvPr>
            <p:ph type="ctrTitle" idx="4"/>
          </p:nvPr>
        </p:nvSpPr>
        <p:spPr>
          <a:xfrm>
            <a:off x="311700" y="4700567"/>
            <a:ext cx="8520600" cy="125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3" name="Google Shape;33;p3"/>
          <p:cNvSpPr txBox="1">
            <a:spLocks noGrp="1"/>
          </p:cNvSpPr>
          <p:nvPr>
            <p:ph type="subTitle" idx="5"/>
          </p:nvPr>
        </p:nvSpPr>
        <p:spPr>
          <a:xfrm>
            <a:off x="311700" y="5853767"/>
            <a:ext cx="8520600" cy="86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4" name="Google Shape;34;p3"/>
          <p:cNvSpPr/>
          <p:nvPr/>
        </p:nvSpPr>
        <p:spPr>
          <a:xfrm rot="5400000">
            <a:off x="-77077" y="77300"/>
            <a:ext cx="596800" cy="442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5;p3"/>
          <p:cNvSpPr/>
          <p:nvPr/>
        </p:nvSpPr>
        <p:spPr>
          <a:xfrm rot="5400000">
            <a:off x="-77077" y="896284"/>
            <a:ext cx="596800" cy="442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3"/>
          <p:cNvSpPr/>
          <p:nvPr/>
        </p:nvSpPr>
        <p:spPr>
          <a:xfrm rot="5400000">
            <a:off x="-77077" y="1715300"/>
            <a:ext cx="596800" cy="442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3"/>
          <p:cNvSpPr/>
          <p:nvPr/>
        </p:nvSpPr>
        <p:spPr>
          <a:xfrm rot="5400000">
            <a:off x="-77077" y="2534284"/>
            <a:ext cx="596800" cy="442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3"/>
          <p:cNvSpPr/>
          <p:nvPr/>
        </p:nvSpPr>
        <p:spPr>
          <a:xfrm rot="5400000">
            <a:off x="-77077" y="3353284"/>
            <a:ext cx="596800" cy="442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3"/>
          <p:cNvSpPr/>
          <p:nvPr/>
        </p:nvSpPr>
        <p:spPr>
          <a:xfrm rot="5400000">
            <a:off x="-77077" y="4172300"/>
            <a:ext cx="596800" cy="442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5979432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2" name="Google Shape;42;p4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en-GB" smtClean="0"/>
              <a:pPr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GB"/>
          </a:p>
        </p:txBody>
      </p:sp>
      <p:sp>
        <p:nvSpPr>
          <p:cNvPr id="43" name="Google Shape;43;p4"/>
          <p:cNvSpPr/>
          <p:nvPr/>
        </p:nvSpPr>
        <p:spPr>
          <a:xfrm rot="5400000">
            <a:off x="-77077" y="77300"/>
            <a:ext cx="596800" cy="442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4"/>
          <p:cNvSpPr/>
          <p:nvPr/>
        </p:nvSpPr>
        <p:spPr>
          <a:xfrm rot="5400000">
            <a:off x="-77077" y="896284"/>
            <a:ext cx="596800" cy="442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;p4"/>
          <p:cNvSpPr/>
          <p:nvPr/>
        </p:nvSpPr>
        <p:spPr>
          <a:xfrm rot="5400000">
            <a:off x="-77077" y="1715300"/>
            <a:ext cx="596800" cy="442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4"/>
          <p:cNvSpPr/>
          <p:nvPr/>
        </p:nvSpPr>
        <p:spPr>
          <a:xfrm rot="5400000">
            <a:off x="-77077" y="2534284"/>
            <a:ext cx="596800" cy="442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4"/>
          <p:cNvSpPr/>
          <p:nvPr/>
        </p:nvSpPr>
        <p:spPr>
          <a:xfrm rot="5400000">
            <a:off x="-77077" y="3353284"/>
            <a:ext cx="596800" cy="442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4"/>
          <p:cNvSpPr/>
          <p:nvPr/>
        </p:nvSpPr>
        <p:spPr>
          <a:xfrm rot="5400000">
            <a:off x="-77077" y="4172300"/>
            <a:ext cx="596800" cy="442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1222682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meline">
  <p:cSld name="Timeline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5"/>
          <p:cNvSpPr txBox="1">
            <a:spLocks noGrp="1"/>
          </p:cNvSpPr>
          <p:nvPr>
            <p:ph type="title"/>
          </p:nvPr>
        </p:nvSpPr>
        <p:spPr>
          <a:xfrm>
            <a:off x="311700" y="286400"/>
            <a:ext cx="85206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51" name="Google Shape;51;p5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en-GB" smtClean="0"/>
              <a:pPr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GB"/>
          </a:p>
        </p:txBody>
      </p:sp>
      <p:cxnSp>
        <p:nvCxnSpPr>
          <p:cNvPr id="52" name="Google Shape;52;p5"/>
          <p:cNvCxnSpPr/>
          <p:nvPr/>
        </p:nvCxnSpPr>
        <p:spPr>
          <a:xfrm>
            <a:off x="531000" y="4032000"/>
            <a:ext cx="8389800" cy="25200"/>
          </a:xfrm>
          <a:prstGeom prst="straightConnector1">
            <a:avLst/>
          </a:prstGeom>
          <a:noFill/>
          <a:ln w="34925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3" name="Google Shape;53;p5"/>
          <p:cNvSpPr/>
          <p:nvPr/>
        </p:nvSpPr>
        <p:spPr>
          <a:xfrm>
            <a:off x="1114808" y="3858403"/>
            <a:ext cx="263400" cy="345600"/>
          </a:xfrm>
          <a:prstGeom prst="rect">
            <a:avLst/>
          </a:prstGeom>
          <a:solidFill>
            <a:schemeClr val="accent1"/>
          </a:solidFill>
          <a:ln w="3175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4" name="Google Shape;54;p5"/>
          <p:cNvSpPr/>
          <p:nvPr/>
        </p:nvSpPr>
        <p:spPr>
          <a:xfrm>
            <a:off x="2805445" y="3884344"/>
            <a:ext cx="263400" cy="345600"/>
          </a:xfrm>
          <a:prstGeom prst="rect">
            <a:avLst/>
          </a:prstGeom>
          <a:solidFill>
            <a:schemeClr val="accent2"/>
          </a:solidFill>
          <a:ln w="3175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5" name="Google Shape;55;p5"/>
          <p:cNvSpPr/>
          <p:nvPr/>
        </p:nvSpPr>
        <p:spPr>
          <a:xfrm>
            <a:off x="4496081" y="3884344"/>
            <a:ext cx="263400" cy="345600"/>
          </a:xfrm>
          <a:prstGeom prst="rect">
            <a:avLst/>
          </a:prstGeom>
          <a:solidFill>
            <a:schemeClr val="accent3"/>
          </a:solidFill>
          <a:ln w="3175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6" name="Google Shape;56;p5"/>
          <p:cNvSpPr/>
          <p:nvPr/>
        </p:nvSpPr>
        <p:spPr>
          <a:xfrm>
            <a:off x="6186717" y="3884344"/>
            <a:ext cx="263400" cy="345600"/>
          </a:xfrm>
          <a:prstGeom prst="rect">
            <a:avLst/>
          </a:prstGeom>
          <a:solidFill>
            <a:schemeClr val="accent4"/>
          </a:solidFill>
          <a:ln w="3175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7" name="Google Shape;57;p5"/>
          <p:cNvSpPr/>
          <p:nvPr/>
        </p:nvSpPr>
        <p:spPr>
          <a:xfrm>
            <a:off x="7877354" y="3884344"/>
            <a:ext cx="263400" cy="345600"/>
          </a:xfrm>
          <a:prstGeom prst="rect">
            <a:avLst/>
          </a:prstGeom>
          <a:solidFill>
            <a:schemeClr val="accent5"/>
          </a:solidFill>
          <a:ln w="3175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8" name="Google Shape;58;p5"/>
          <p:cNvSpPr/>
          <p:nvPr/>
        </p:nvSpPr>
        <p:spPr>
          <a:xfrm rot="5400000">
            <a:off x="-166476" y="166700"/>
            <a:ext cx="596800" cy="26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5"/>
          <p:cNvSpPr/>
          <p:nvPr/>
        </p:nvSpPr>
        <p:spPr>
          <a:xfrm rot="5400000">
            <a:off x="-166476" y="985684"/>
            <a:ext cx="596800" cy="263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5"/>
          <p:cNvSpPr/>
          <p:nvPr/>
        </p:nvSpPr>
        <p:spPr>
          <a:xfrm rot="5400000">
            <a:off x="-166476" y="1804700"/>
            <a:ext cx="596800" cy="263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5"/>
          <p:cNvSpPr/>
          <p:nvPr/>
        </p:nvSpPr>
        <p:spPr>
          <a:xfrm rot="5400000">
            <a:off x="-166476" y="2623684"/>
            <a:ext cx="596800" cy="263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5"/>
          <p:cNvSpPr/>
          <p:nvPr/>
        </p:nvSpPr>
        <p:spPr>
          <a:xfrm rot="5400000">
            <a:off x="-166476" y="3442684"/>
            <a:ext cx="596800" cy="263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5"/>
          <p:cNvSpPr/>
          <p:nvPr/>
        </p:nvSpPr>
        <p:spPr>
          <a:xfrm rot="5400000">
            <a:off x="-166476" y="4261700"/>
            <a:ext cx="596800" cy="2634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3079878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rvices">
  <p:cSld name="Services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 txBox="1">
            <a:spLocks noGrp="1"/>
          </p:cNvSpPr>
          <p:nvPr>
            <p:ph type="title"/>
          </p:nvPr>
        </p:nvSpPr>
        <p:spPr>
          <a:xfrm>
            <a:off x="650650" y="293400"/>
            <a:ext cx="82272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6" name="Google Shape;66;p6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en-GB" smtClean="0"/>
              <a:pPr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GB"/>
          </a:p>
        </p:txBody>
      </p:sp>
      <p:sp>
        <p:nvSpPr>
          <p:cNvPr id="67" name="Google Shape;67;p6"/>
          <p:cNvSpPr/>
          <p:nvPr/>
        </p:nvSpPr>
        <p:spPr>
          <a:xfrm>
            <a:off x="1623275" y="1689207"/>
            <a:ext cx="1999500" cy="4084400"/>
          </a:xfrm>
          <a:prstGeom prst="roundRect">
            <a:avLst>
              <a:gd name="adj" fmla="val 7955"/>
            </a:avLst>
          </a:prstGeom>
          <a:solidFill>
            <a:schemeClr val="l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68" name="Google Shape;68;p6"/>
          <p:cNvSpPr/>
          <p:nvPr/>
        </p:nvSpPr>
        <p:spPr>
          <a:xfrm>
            <a:off x="1623275" y="2170145"/>
            <a:ext cx="1999500" cy="791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6"/>
          <p:cNvSpPr/>
          <p:nvPr/>
        </p:nvSpPr>
        <p:spPr>
          <a:xfrm>
            <a:off x="1975474" y="4899516"/>
            <a:ext cx="1306500" cy="48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6"/>
          <p:cNvSpPr/>
          <p:nvPr/>
        </p:nvSpPr>
        <p:spPr>
          <a:xfrm>
            <a:off x="3802743" y="1683600"/>
            <a:ext cx="1999500" cy="4084400"/>
          </a:xfrm>
          <a:prstGeom prst="roundRect">
            <a:avLst>
              <a:gd name="adj" fmla="val 7955"/>
            </a:avLst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71" name="Google Shape;71;p6"/>
          <p:cNvSpPr/>
          <p:nvPr/>
        </p:nvSpPr>
        <p:spPr>
          <a:xfrm>
            <a:off x="3802743" y="2164539"/>
            <a:ext cx="1999500" cy="791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6"/>
          <p:cNvSpPr/>
          <p:nvPr/>
        </p:nvSpPr>
        <p:spPr>
          <a:xfrm>
            <a:off x="4154942" y="4893909"/>
            <a:ext cx="1306500" cy="483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6"/>
          <p:cNvSpPr/>
          <p:nvPr/>
        </p:nvSpPr>
        <p:spPr>
          <a:xfrm>
            <a:off x="5978422" y="1689207"/>
            <a:ext cx="1999500" cy="4084400"/>
          </a:xfrm>
          <a:prstGeom prst="roundRect">
            <a:avLst>
              <a:gd name="adj" fmla="val 7955"/>
            </a:avLst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74" name="Google Shape;74;p6"/>
          <p:cNvSpPr/>
          <p:nvPr/>
        </p:nvSpPr>
        <p:spPr>
          <a:xfrm>
            <a:off x="5978422" y="2170144"/>
            <a:ext cx="1999500" cy="791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6"/>
          <p:cNvSpPr/>
          <p:nvPr/>
        </p:nvSpPr>
        <p:spPr>
          <a:xfrm>
            <a:off x="6330621" y="4899515"/>
            <a:ext cx="1306500" cy="483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6"/>
          <p:cNvSpPr/>
          <p:nvPr/>
        </p:nvSpPr>
        <p:spPr>
          <a:xfrm rot="5400000">
            <a:off x="-77077" y="77300"/>
            <a:ext cx="596800" cy="442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6"/>
          <p:cNvSpPr/>
          <p:nvPr/>
        </p:nvSpPr>
        <p:spPr>
          <a:xfrm rot="5400000">
            <a:off x="-77077" y="896284"/>
            <a:ext cx="596800" cy="442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6"/>
          <p:cNvSpPr/>
          <p:nvPr/>
        </p:nvSpPr>
        <p:spPr>
          <a:xfrm rot="5400000">
            <a:off x="-77077" y="1715300"/>
            <a:ext cx="596800" cy="442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6"/>
          <p:cNvSpPr/>
          <p:nvPr/>
        </p:nvSpPr>
        <p:spPr>
          <a:xfrm rot="5400000">
            <a:off x="-77077" y="2534284"/>
            <a:ext cx="596800" cy="442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6"/>
          <p:cNvSpPr/>
          <p:nvPr/>
        </p:nvSpPr>
        <p:spPr>
          <a:xfrm rot="5400000">
            <a:off x="-77077" y="3353284"/>
            <a:ext cx="596800" cy="442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6"/>
          <p:cNvSpPr/>
          <p:nvPr/>
        </p:nvSpPr>
        <p:spPr>
          <a:xfrm rot="5400000">
            <a:off x="-77077" y="4172300"/>
            <a:ext cx="596800" cy="442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3912575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ercentages">
  <p:cSld name="Percentages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7"/>
          <p:cNvSpPr txBox="1">
            <a:spLocks noGrp="1"/>
          </p:cNvSpPr>
          <p:nvPr>
            <p:ph type="title"/>
          </p:nvPr>
        </p:nvSpPr>
        <p:spPr>
          <a:xfrm>
            <a:off x="311700" y="286400"/>
            <a:ext cx="85206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84" name="Google Shape;84;p7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en-GB" smtClean="0"/>
              <a:pPr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GB"/>
          </a:p>
        </p:txBody>
      </p:sp>
      <p:sp>
        <p:nvSpPr>
          <p:cNvPr id="85" name="Google Shape;85;p7"/>
          <p:cNvSpPr/>
          <p:nvPr/>
        </p:nvSpPr>
        <p:spPr>
          <a:xfrm>
            <a:off x="538861" y="1737567"/>
            <a:ext cx="1798200" cy="2397600"/>
          </a:xfrm>
          <a:custGeom>
            <a:avLst/>
            <a:gdLst/>
            <a:ahLst/>
            <a:cxnLst/>
            <a:rect l="l" t="t" r="r" b="b"/>
            <a:pathLst>
              <a:path w="2160000" h="2160000" extrusionOk="0">
                <a:moveTo>
                  <a:pt x="1080000" y="180000"/>
                </a:moveTo>
                <a:cubicBezTo>
                  <a:pt x="582944" y="180000"/>
                  <a:pt x="180000" y="582944"/>
                  <a:pt x="180000" y="1080000"/>
                </a:cubicBezTo>
                <a:cubicBezTo>
                  <a:pt x="180000" y="1577056"/>
                  <a:pt x="582944" y="1980000"/>
                  <a:pt x="1080000" y="1980000"/>
                </a:cubicBezTo>
                <a:cubicBezTo>
                  <a:pt x="1577056" y="1980000"/>
                  <a:pt x="1980000" y="1577056"/>
                  <a:pt x="1980000" y="1080000"/>
                </a:cubicBezTo>
                <a:cubicBezTo>
                  <a:pt x="1980000" y="582944"/>
                  <a:pt x="1577056" y="180000"/>
                  <a:pt x="1080000" y="180000"/>
                </a:cubicBezTo>
                <a:close/>
                <a:moveTo>
                  <a:pt x="1080000" y="0"/>
                </a:moveTo>
                <a:cubicBezTo>
                  <a:pt x="1676468" y="0"/>
                  <a:pt x="2160000" y="483532"/>
                  <a:pt x="2160000" y="1080000"/>
                </a:cubicBezTo>
                <a:cubicBezTo>
                  <a:pt x="2160000" y="1676468"/>
                  <a:pt x="1676468" y="2160000"/>
                  <a:pt x="1080000" y="2160000"/>
                </a:cubicBezTo>
                <a:cubicBezTo>
                  <a:pt x="483532" y="2160000"/>
                  <a:pt x="0" y="1676468"/>
                  <a:pt x="0" y="1080000"/>
                </a:cubicBezTo>
                <a:cubicBezTo>
                  <a:pt x="0" y="483532"/>
                  <a:pt x="483532" y="0"/>
                  <a:pt x="1080000" y="0"/>
                </a:cubicBezTo>
                <a:close/>
              </a:path>
            </a:pathLst>
          </a:custGeom>
          <a:solidFill>
            <a:srgbClr val="F3F3F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7"/>
          <p:cNvSpPr/>
          <p:nvPr/>
        </p:nvSpPr>
        <p:spPr>
          <a:xfrm>
            <a:off x="2719261" y="1737567"/>
            <a:ext cx="1798200" cy="2397600"/>
          </a:xfrm>
          <a:custGeom>
            <a:avLst/>
            <a:gdLst/>
            <a:ahLst/>
            <a:cxnLst/>
            <a:rect l="l" t="t" r="r" b="b"/>
            <a:pathLst>
              <a:path w="2160000" h="2160000" extrusionOk="0">
                <a:moveTo>
                  <a:pt x="1080000" y="180000"/>
                </a:moveTo>
                <a:cubicBezTo>
                  <a:pt x="582944" y="180000"/>
                  <a:pt x="180000" y="582944"/>
                  <a:pt x="180000" y="1080000"/>
                </a:cubicBezTo>
                <a:cubicBezTo>
                  <a:pt x="180000" y="1577056"/>
                  <a:pt x="582944" y="1980000"/>
                  <a:pt x="1080000" y="1980000"/>
                </a:cubicBezTo>
                <a:cubicBezTo>
                  <a:pt x="1577056" y="1980000"/>
                  <a:pt x="1980000" y="1577056"/>
                  <a:pt x="1980000" y="1080000"/>
                </a:cubicBezTo>
                <a:cubicBezTo>
                  <a:pt x="1980000" y="582944"/>
                  <a:pt x="1577056" y="180000"/>
                  <a:pt x="1080000" y="180000"/>
                </a:cubicBezTo>
                <a:close/>
                <a:moveTo>
                  <a:pt x="1080000" y="0"/>
                </a:moveTo>
                <a:cubicBezTo>
                  <a:pt x="1676468" y="0"/>
                  <a:pt x="2160000" y="483532"/>
                  <a:pt x="2160000" y="1080000"/>
                </a:cubicBezTo>
                <a:cubicBezTo>
                  <a:pt x="2160000" y="1676468"/>
                  <a:pt x="1676468" y="2160000"/>
                  <a:pt x="1080000" y="2160000"/>
                </a:cubicBezTo>
                <a:cubicBezTo>
                  <a:pt x="483532" y="2160000"/>
                  <a:pt x="0" y="1676468"/>
                  <a:pt x="0" y="1080000"/>
                </a:cubicBezTo>
                <a:cubicBezTo>
                  <a:pt x="0" y="483532"/>
                  <a:pt x="483532" y="0"/>
                  <a:pt x="1080000" y="0"/>
                </a:cubicBezTo>
                <a:close/>
              </a:path>
            </a:pathLst>
          </a:custGeom>
          <a:solidFill>
            <a:srgbClr val="F3F3F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7"/>
          <p:cNvSpPr/>
          <p:nvPr/>
        </p:nvSpPr>
        <p:spPr>
          <a:xfrm>
            <a:off x="4987261" y="1737567"/>
            <a:ext cx="1798200" cy="2397600"/>
          </a:xfrm>
          <a:custGeom>
            <a:avLst/>
            <a:gdLst/>
            <a:ahLst/>
            <a:cxnLst/>
            <a:rect l="l" t="t" r="r" b="b"/>
            <a:pathLst>
              <a:path w="2160000" h="2160000" extrusionOk="0">
                <a:moveTo>
                  <a:pt x="1080000" y="180000"/>
                </a:moveTo>
                <a:cubicBezTo>
                  <a:pt x="582944" y="180000"/>
                  <a:pt x="180000" y="582944"/>
                  <a:pt x="180000" y="1080000"/>
                </a:cubicBezTo>
                <a:cubicBezTo>
                  <a:pt x="180000" y="1577056"/>
                  <a:pt x="582944" y="1980000"/>
                  <a:pt x="1080000" y="1980000"/>
                </a:cubicBezTo>
                <a:cubicBezTo>
                  <a:pt x="1577056" y="1980000"/>
                  <a:pt x="1980000" y="1577056"/>
                  <a:pt x="1980000" y="1080000"/>
                </a:cubicBezTo>
                <a:cubicBezTo>
                  <a:pt x="1980000" y="582944"/>
                  <a:pt x="1577056" y="180000"/>
                  <a:pt x="1080000" y="180000"/>
                </a:cubicBezTo>
                <a:close/>
                <a:moveTo>
                  <a:pt x="1080000" y="0"/>
                </a:moveTo>
                <a:cubicBezTo>
                  <a:pt x="1676468" y="0"/>
                  <a:pt x="2160000" y="483532"/>
                  <a:pt x="2160000" y="1080000"/>
                </a:cubicBezTo>
                <a:cubicBezTo>
                  <a:pt x="2160000" y="1676468"/>
                  <a:pt x="1676468" y="2160000"/>
                  <a:pt x="1080000" y="2160000"/>
                </a:cubicBezTo>
                <a:cubicBezTo>
                  <a:pt x="483532" y="2160000"/>
                  <a:pt x="0" y="1676468"/>
                  <a:pt x="0" y="1080000"/>
                </a:cubicBezTo>
                <a:cubicBezTo>
                  <a:pt x="0" y="483532"/>
                  <a:pt x="483532" y="0"/>
                  <a:pt x="1080000" y="0"/>
                </a:cubicBezTo>
                <a:close/>
              </a:path>
            </a:pathLst>
          </a:custGeom>
          <a:solidFill>
            <a:srgbClr val="F3F3F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7"/>
          <p:cNvSpPr/>
          <p:nvPr/>
        </p:nvSpPr>
        <p:spPr>
          <a:xfrm>
            <a:off x="7167661" y="1737567"/>
            <a:ext cx="1798200" cy="2397600"/>
          </a:xfrm>
          <a:custGeom>
            <a:avLst/>
            <a:gdLst/>
            <a:ahLst/>
            <a:cxnLst/>
            <a:rect l="l" t="t" r="r" b="b"/>
            <a:pathLst>
              <a:path w="2160000" h="2160000" extrusionOk="0">
                <a:moveTo>
                  <a:pt x="1080000" y="180000"/>
                </a:moveTo>
                <a:cubicBezTo>
                  <a:pt x="582944" y="180000"/>
                  <a:pt x="180000" y="582944"/>
                  <a:pt x="180000" y="1080000"/>
                </a:cubicBezTo>
                <a:cubicBezTo>
                  <a:pt x="180000" y="1577056"/>
                  <a:pt x="582944" y="1980000"/>
                  <a:pt x="1080000" y="1980000"/>
                </a:cubicBezTo>
                <a:cubicBezTo>
                  <a:pt x="1577056" y="1980000"/>
                  <a:pt x="1980000" y="1577056"/>
                  <a:pt x="1980000" y="1080000"/>
                </a:cubicBezTo>
                <a:cubicBezTo>
                  <a:pt x="1980000" y="582944"/>
                  <a:pt x="1577056" y="180000"/>
                  <a:pt x="1080000" y="180000"/>
                </a:cubicBezTo>
                <a:close/>
                <a:moveTo>
                  <a:pt x="1080000" y="0"/>
                </a:moveTo>
                <a:cubicBezTo>
                  <a:pt x="1676468" y="0"/>
                  <a:pt x="2160000" y="483532"/>
                  <a:pt x="2160000" y="1080000"/>
                </a:cubicBezTo>
                <a:cubicBezTo>
                  <a:pt x="2160000" y="1676468"/>
                  <a:pt x="1676468" y="2160000"/>
                  <a:pt x="1080000" y="2160000"/>
                </a:cubicBezTo>
                <a:cubicBezTo>
                  <a:pt x="483532" y="2160000"/>
                  <a:pt x="0" y="1676468"/>
                  <a:pt x="0" y="1080000"/>
                </a:cubicBezTo>
                <a:cubicBezTo>
                  <a:pt x="0" y="483532"/>
                  <a:pt x="483532" y="0"/>
                  <a:pt x="1080000" y="0"/>
                </a:cubicBezTo>
                <a:close/>
              </a:path>
            </a:pathLst>
          </a:custGeom>
          <a:solidFill>
            <a:srgbClr val="F3F3F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7"/>
          <p:cNvSpPr/>
          <p:nvPr/>
        </p:nvSpPr>
        <p:spPr>
          <a:xfrm rot="5400000">
            <a:off x="-180651" y="180950"/>
            <a:ext cx="596800" cy="234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7"/>
          <p:cNvSpPr/>
          <p:nvPr/>
        </p:nvSpPr>
        <p:spPr>
          <a:xfrm rot="5400000">
            <a:off x="-180651" y="999934"/>
            <a:ext cx="596800" cy="234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7"/>
          <p:cNvSpPr/>
          <p:nvPr/>
        </p:nvSpPr>
        <p:spPr>
          <a:xfrm rot="5400000">
            <a:off x="-180651" y="1818950"/>
            <a:ext cx="596800" cy="234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7"/>
          <p:cNvSpPr/>
          <p:nvPr/>
        </p:nvSpPr>
        <p:spPr>
          <a:xfrm rot="5400000">
            <a:off x="-180651" y="2637934"/>
            <a:ext cx="596800" cy="234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7"/>
          <p:cNvSpPr/>
          <p:nvPr/>
        </p:nvSpPr>
        <p:spPr>
          <a:xfrm rot="5400000">
            <a:off x="-180651" y="3456934"/>
            <a:ext cx="596800" cy="234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7"/>
          <p:cNvSpPr/>
          <p:nvPr/>
        </p:nvSpPr>
        <p:spPr>
          <a:xfrm rot="5400000">
            <a:off x="-180651" y="4275950"/>
            <a:ext cx="596800" cy="234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5027318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image">
  <p:cSld name="Background image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8"/>
          <p:cNvSpPr txBox="1">
            <a:spLocks noGrp="1"/>
          </p:cNvSpPr>
          <p:nvPr>
            <p:ph type="title"/>
          </p:nvPr>
        </p:nvSpPr>
        <p:spPr>
          <a:xfrm>
            <a:off x="234650" y="5500567"/>
            <a:ext cx="85206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97" name="Google Shape;97;p8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en-GB" smtClean="0"/>
              <a:pPr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GB"/>
          </a:p>
        </p:txBody>
      </p:sp>
      <p:sp>
        <p:nvSpPr>
          <p:cNvPr id="98" name="Google Shape;98;p8"/>
          <p:cNvSpPr/>
          <p:nvPr/>
        </p:nvSpPr>
        <p:spPr>
          <a:xfrm rot="5400000">
            <a:off x="-77077" y="77300"/>
            <a:ext cx="596800" cy="442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8"/>
          <p:cNvSpPr/>
          <p:nvPr/>
        </p:nvSpPr>
        <p:spPr>
          <a:xfrm rot="5400000">
            <a:off x="-77077" y="896284"/>
            <a:ext cx="596800" cy="442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8"/>
          <p:cNvSpPr/>
          <p:nvPr/>
        </p:nvSpPr>
        <p:spPr>
          <a:xfrm rot="5400000">
            <a:off x="-77077" y="1715300"/>
            <a:ext cx="596800" cy="442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8"/>
          <p:cNvSpPr/>
          <p:nvPr/>
        </p:nvSpPr>
        <p:spPr>
          <a:xfrm rot="5400000">
            <a:off x="-77077" y="2534284"/>
            <a:ext cx="596800" cy="442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8"/>
          <p:cNvSpPr/>
          <p:nvPr/>
        </p:nvSpPr>
        <p:spPr>
          <a:xfrm rot="5400000">
            <a:off x="-77077" y="3353284"/>
            <a:ext cx="596800" cy="442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8"/>
          <p:cNvSpPr/>
          <p:nvPr/>
        </p:nvSpPr>
        <p:spPr>
          <a:xfrm rot="5400000">
            <a:off x="-77077" y="4172300"/>
            <a:ext cx="596800" cy="442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4879029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9"/>
          <p:cNvSpPr/>
          <p:nvPr/>
        </p:nvSpPr>
        <p:spPr>
          <a:xfrm rot="10800000">
            <a:off x="2744975" y="14733"/>
            <a:ext cx="399300" cy="41756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9"/>
          <p:cNvSpPr/>
          <p:nvPr/>
        </p:nvSpPr>
        <p:spPr>
          <a:xfrm rot="10800000">
            <a:off x="313250" y="-313"/>
            <a:ext cx="396900" cy="44524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9"/>
          <p:cNvSpPr/>
          <p:nvPr/>
        </p:nvSpPr>
        <p:spPr>
          <a:xfrm rot="10800000">
            <a:off x="793325" y="103"/>
            <a:ext cx="399300" cy="53024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9"/>
          <p:cNvSpPr/>
          <p:nvPr/>
        </p:nvSpPr>
        <p:spPr>
          <a:xfrm rot="10800000">
            <a:off x="1275725" y="99"/>
            <a:ext cx="417600" cy="65596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9"/>
          <p:cNvSpPr/>
          <p:nvPr/>
        </p:nvSpPr>
        <p:spPr>
          <a:xfrm rot="10800000">
            <a:off x="1776575" y="131"/>
            <a:ext cx="402600" cy="42048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9"/>
          <p:cNvSpPr/>
          <p:nvPr/>
        </p:nvSpPr>
        <p:spPr>
          <a:xfrm rot="10800000">
            <a:off x="2262425" y="103"/>
            <a:ext cx="399300" cy="53024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9"/>
          <p:cNvSpPr txBox="1">
            <a:spLocks noGrp="1"/>
          </p:cNvSpPr>
          <p:nvPr>
            <p:ph type="title"/>
          </p:nvPr>
        </p:nvSpPr>
        <p:spPr>
          <a:xfrm>
            <a:off x="3475224" y="593367"/>
            <a:ext cx="53571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9"/>
          <p:cNvSpPr txBox="1">
            <a:spLocks noGrp="1"/>
          </p:cNvSpPr>
          <p:nvPr>
            <p:ph type="body" idx="1"/>
          </p:nvPr>
        </p:nvSpPr>
        <p:spPr>
          <a:xfrm>
            <a:off x="3475200" y="1536633"/>
            <a:ext cx="53571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13" name="Google Shape;113;p9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en-GB" smtClean="0"/>
              <a:pPr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831522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0"/>
          <p:cNvSpPr txBox="1">
            <a:spLocks noGrp="1"/>
          </p:cNvSpPr>
          <p:nvPr>
            <p:ph type="title"/>
          </p:nvPr>
        </p:nvSpPr>
        <p:spPr>
          <a:xfrm>
            <a:off x="670025" y="593367"/>
            <a:ext cx="8162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10"/>
          <p:cNvSpPr txBox="1">
            <a:spLocks noGrp="1"/>
          </p:cNvSpPr>
          <p:nvPr>
            <p:ph type="body" idx="1"/>
          </p:nvPr>
        </p:nvSpPr>
        <p:spPr>
          <a:xfrm>
            <a:off x="670025" y="1536633"/>
            <a:ext cx="3831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17" name="Google Shape;117;p10"/>
          <p:cNvSpPr txBox="1">
            <a:spLocks noGrp="1"/>
          </p:cNvSpPr>
          <p:nvPr>
            <p:ph type="body" idx="2"/>
          </p:nvPr>
        </p:nvSpPr>
        <p:spPr>
          <a:xfrm>
            <a:off x="5000612" y="1536633"/>
            <a:ext cx="3831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18" name="Google Shape;118;p10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en-GB" smtClean="0"/>
              <a:pPr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GB"/>
          </a:p>
        </p:txBody>
      </p:sp>
      <p:sp>
        <p:nvSpPr>
          <p:cNvPr id="119" name="Google Shape;119;p10"/>
          <p:cNvSpPr/>
          <p:nvPr/>
        </p:nvSpPr>
        <p:spPr>
          <a:xfrm rot="5400000">
            <a:off x="-77077" y="77300"/>
            <a:ext cx="596800" cy="442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10"/>
          <p:cNvSpPr/>
          <p:nvPr/>
        </p:nvSpPr>
        <p:spPr>
          <a:xfrm rot="5400000">
            <a:off x="-77077" y="896284"/>
            <a:ext cx="596800" cy="442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10"/>
          <p:cNvSpPr/>
          <p:nvPr/>
        </p:nvSpPr>
        <p:spPr>
          <a:xfrm rot="5400000">
            <a:off x="-77077" y="1715300"/>
            <a:ext cx="596800" cy="442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10"/>
          <p:cNvSpPr/>
          <p:nvPr/>
        </p:nvSpPr>
        <p:spPr>
          <a:xfrm rot="5400000">
            <a:off x="-77077" y="2534284"/>
            <a:ext cx="596800" cy="442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10"/>
          <p:cNvSpPr/>
          <p:nvPr/>
        </p:nvSpPr>
        <p:spPr>
          <a:xfrm rot="5400000">
            <a:off x="-77077" y="3353284"/>
            <a:ext cx="596800" cy="442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10"/>
          <p:cNvSpPr/>
          <p:nvPr/>
        </p:nvSpPr>
        <p:spPr>
          <a:xfrm rot="5400000">
            <a:off x="-77077" y="4172300"/>
            <a:ext cx="596800" cy="442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554452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"/>
          <p:cNvSpPr txBox="1">
            <a:spLocks noGrp="1"/>
          </p:cNvSpPr>
          <p:nvPr>
            <p:ph type="title"/>
          </p:nvPr>
        </p:nvSpPr>
        <p:spPr>
          <a:xfrm>
            <a:off x="597200" y="593367"/>
            <a:ext cx="8235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11"/>
          <p:cNvSpPr txBox="1">
            <a:spLocks noGrp="1"/>
          </p:cNvSpPr>
          <p:nvPr>
            <p:ph type="body" idx="1"/>
          </p:nvPr>
        </p:nvSpPr>
        <p:spPr>
          <a:xfrm>
            <a:off x="597200" y="1562333"/>
            <a:ext cx="24201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28" name="Google Shape;128;p11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en-GB" smtClean="0"/>
              <a:pPr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GB"/>
          </a:p>
        </p:txBody>
      </p:sp>
      <p:sp>
        <p:nvSpPr>
          <p:cNvPr id="129" name="Google Shape;129;p11"/>
          <p:cNvSpPr txBox="1">
            <a:spLocks noGrp="1"/>
          </p:cNvSpPr>
          <p:nvPr>
            <p:ph type="body" idx="2"/>
          </p:nvPr>
        </p:nvSpPr>
        <p:spPr>
          <a:xfrm>
            <a:off x="3504652" y="1562333"/>
            <a:ext cx="24201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30" name="Google Shape;130;p11"/>
          <p:cNvSpPr txBox="1">
            <a:spLocks noGrp="1"/>
          </p:cNvSpPr>
          <p:nvPr>
            <p:ph type="body" idx="3"/>
          </p:nvPr>
        </p:nvSpPr>
        <p:spPr>
          <a:xfrm>
            <a:off x="6412105" y="1562333"/>
            <a:ext cx="24201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31" name="Google Shape;131;p11"/>
          <p:cNvSpPr/>
          <p:nvPr/>
        </p:nvSpPr>
        <p:spPr>
          <a:xfrm rot="5400000">
            <a:off x="-77077" y="77300"/>
            <a:ext cx="596800" cy="442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11"/>
          <p:cNvSpPr/>
          <p:nvPr/>
        </p:nvSpPr>
        <p:spPr>
          <a:xfrm rot="5400000">
            <a:off x="-77077" y="896284"/>
            <a:ext cx="596800" cy="442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11"/>
          <p:cNvSpPr/>
          <p:nvPr/>
        </p:nvSpPr>
        <p:spPr>
          <a:xfrm rot="5400000">
            <a:off x="-77077" y="1715300"/>
            <a:ext cx="596800" cy="442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11"/>
          <p:cNvSpPr/>
          <p:nvPr/>
        </p:nvSpPr>
        <p:spPr>
          <a:xfrm rot="5400000">
            <a:off x="-77077" y="2534284"/>
            <a:ext cx="596800" cy="442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11"/>
          <p:cNvSpPr/>
          <p:nvPr/>
        </p:nvSpPr>
        <p:spPr>
          <a:xfrm rot="5400000">
            <a:off x="-77077" y="3353284"/>
            <a:ext cx="596800" cy="442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11"/>
          <p:cNvSpPr/>
          <p:nvPr/>
        </p:nvSpPr>
        <p:spPr>
          <a:xfrm rot="5400000">
            <a:off x="-77077" y="4172300"/>
            <a:ext cx="596800" cy="442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2190584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2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12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en-GB" smtClean="0"/>
              <a:pPr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GB"/>
          </a:p>
        </p:txBody>
      </p:sp>
      <p:sp>
        <p:nvSpPr>
          <p:cNvPr id="140" name="Google Shape;140;p12"/>
          <p:cNvSpPr/>
          <p:nvPr/>
        </p:nvSpPr>
        <p:spPr>
          <a:xfrm rot="5400000">
            <a:off x="-180651" y="180950"/>
            <a:ext cx="596800" cy="234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12"/>
          <p:cNvSpPr/>
          <p:nvPr/>
        </p:nvSpPr>
        <p:spPr>
          <a:xfrm rot="5400000">
            <a:off x="-180651" y="999934"/>
            <a:ext cx="596800" cy="234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12"/>
          <p:cNvSpPr/>
          <p:nvPr/>
        </p:nvSpPr>
        <p:spPr>
          <a:xfrm rot="5400000">
            <a:off x="-180651" y="1818950"/>
            <a:ext cx="596800" cy="234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12"/>
          <p:cNvSpPr/>
          <p:nvPr/>
        </p:nvSpPr>
        <p:spPr>
          <a:xfrm rot="5400000">
            <a:off x="-180651" y="2637934"/>
            <a:ext cx="596800" cy="234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12"/>
          <p:cNvSpPr/>
          <p:nvPr/>
        </p:nvSpPr>
        <p:spPr>
          <a:xfrm rot="5400000">
            <a:off x="-180651" y="3456934"/>
            <a:ext cx="596800" cy="234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2"/>
          <p:cNvSpPr/>
          <p:nvPr/>
        </p:nvSpPr>
        <p:spPr>
          <a:xfrm rot="5400000">
            <a:off x="-180651" y="4275950"/>
            <a:ext cx="596800" cy="234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1940922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3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en-GB" smtClean="0"/>
              <a:pPr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GB"/>
          </a:p>
        </p:txBody>
      </p:sp>
      <p:sp>
        <p:nvSpPr>
          <p:cNvPr id="148" name="Google Shape;148;p13"/>
          <p:cNvSpPr/>
          <p:nvPr/>
        </p:nvSpPr>
        <p:spPr>
          <a:xfrm rot="5400000">
            <a:off x="1539857" y="256385"/>
            <a:ext cx="259600" cy="33393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13"/>
          <p:cNvSpPr/>
          <p:nvPr/>
        </p:nvSpPr>
        <p:spPr>
          <a:xfrm rot="5400000">
            <a:off x="1857923" y="-377227"/>
            <a:ext cx="261600" cy="39768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13"/>
          <p:cNvSpPr/>
          <p:nvPr/>
        </p:nvSpPr>
        <p:spPr>
          <a:xfrm rot="5400000">
            <a:off x="2323375" y="-1170469"/>
            <a:ext cx="273600" cy="49197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13"/>
          <p:cNvSpPr/>
          <p:nvPr/>
        </p:nvSpPr>
        <p:spPr>
          <a:xfrm rot="5400000">
            <a:off x="1445339" y="-610489"/>
            <a:ext cx="263600" cy="31536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3"/>
          <p:cNvSpPr/>
          <p:nvPr/>
        </p:nvSpPr>
        <p:spPr>
          <a:xfrm rot="5400000">
            <a:off x="1857923" y="-1339000"/>
            <a:ext cx="261600" cy="39768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13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>
                <a:highlight>
                  <a:srgbClr val="FFFFFF"/>
                </a:highlight>
              </a:defRPr>
            </a:lvl1pPr>
            <a:lvl2pPr marL="914400" lvl="1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>
                <a:highlight>
                  <a:srgbClr val="FFFFFF"/>
                </a:highlight>
              </a:defRPr>
            </a:lvl2pPr>
            <a:lvl3pPr marL="1371600" lvl="2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>
                <a:highlight>
                  <a:srgbClr val="FFFFFF"/>
                </a:highlight>
              </a:defRPr>
            </a:lvl3pPr>
            <a:lvl4pPr marL="1828800" lvl="3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>
                <a:highlight>
                  <a:srgbClr val="FFFFFF"/>
                </a:highlight>
              </a:defRPr>
            </a:lvl4pPr>
            <a:lvl5pPr marL="2286000" lvl="4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>
                <a:highlight>
                  <a:srgbClr val="FFFFFF"/>
                </a:highlight>
              </a:defRPr>
            </a:lvl5pPr>
            <a:lvl6pPr marL="2743200" lvl="5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>
                <a:highlight>
                  <a:srgbClr val="FFFFFF"/>
                </a:highlight>
              </a:defRPr>
            </a:lvl6pPr>
            <a:lvl7pPr marL="3200400" lvl="6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>
                <a:highlight>
                  <a:srgbClr val="FFFFFF"/>
                </a:highlight>
              </a:defRPr>
            </a:lvl7pPr>
            <a:lvl8pPr marL="3657600" lvl="7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>
                <a:highlight>
                  <a:srgbClr val="FFFFFF"/>
                </a:highlight>
              </a:defRPr>
            </a:lvl8pPr>
            <a:lvl9pPr marL="4114800" lvl="8" indent="-3048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>
                <a:highlight>
                  <a:srgbClr val="FFFFFF"/>
                </a:highlight>
              </a:defRPr>
            </a:lvl9pPr>
          </a:lstStyle>
          <a:p>
            <a:endParaRPr/>
          </a:p>
        </p:txBody>
      </p:sp>
      <p:sp>
        <p:nvSpPr>
          <p:cNvPr id="154" name="Google Shape;154;p13"/>
          <p:cNvSpPr txBox="1">
            <a:spLocks noGrp="1"/>
          </p:cNvSpPr>
          <p:nvPr>
            <p:ph type="body" idx="2"/>
          </p:nvPr>
        </p:nvSpPr>
        <p:spPr>
          <a:xfrm>
            <a:off x="311700" y="1856051"/>
            <a:ext cx="2808000" cy="42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55" name="Google Shape;155;p13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56" name="Google Shape;156;p13"/>
          <p:cNvSpPr/>
          <p:nvPr/>
        </p:nvSpPr>
        <p:spPr>
          <a:xfrm rot="5400000">
            <a:off x="1350550" y="-1147550"/>
            <a:ext cx="258400" cy="29589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344452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4"/>
          <p:cNvSpPr txBox="1">
            <a:spLocks noGrp="1"/>
          </p:cNvSpPr>
          <p:nvPr>
            <p:ph type="title"/>
          </p:nvPr>
        </p:nvSpPr>
        <p:spPr>
          <a:xfrm>
            <a:off x="490250" y="600200"/>
            <a:ext cx="63678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59" name="Google Shape;159;p14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en-GB" smtClean="0"/>
              <a:pPr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GB"/>
          </a:p>
        </p:txBody>
      </p:sp>
      <p:sp>
        <p:nvSpPr>
          <p:cNvPr id="160" name="Google Shape;160;p14"/>
          <p:cNvSpPr/>
          <p:nvPr/>
        </p:nvSpPr>
        <p:spPr>
          <a:xfrm rot="5400000">
            <a:off x="-77077" y="77300"/>
            <a:ext cx="596800" cy="442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14"/>
          <p:cNvSpPr/>
          <p:nvPr/>
        </p:nvSpPr>
        <p:spPr>
          <a:xfrm rot="5400000">
            <a:off x="-77077" y="896284"/>
            <a:ext cx="596800" cy="442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14"/>
          <p:cNvSpPr/>
          <p:nvPr/>
        </p:nvSpPr>
        <p:spPr>
          <a:xfrm rot="5400000">
            <a:off x="-77077" y="1715300"/>
            <a:ext cx="596800" cy="442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14"/>
          <p:cNvSpPr/>
          <p:nvPr/>
        </p:nvSpPr>
        <p:spPr>
          <a:xfrm rot="5400000">
            <a:off x="-77077" y="2534284"/>
            <a:ext cx="596800" cy="442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14"/>
          <p:cNvSpPr/>
          <p:nvPr/>
        </p:nvSpPr>
        <p:spPr>
          <a:xfrm rot="5400000">
            <a:off x="-77077" y="3353284"/>
            <a:ext cx="596800" cy="442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14"/>
          <p:cNvSpPr/>
          <p:nvPr/>
        </p:nvSpPr>
        <p:spPr>
          <a:xfrm rot="5400000">
            <a:off x="-77077" y="4172300"/>
            <a:ext cx="596800" cy="442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2844473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5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15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69" name="Google Shape;169;p15"/>
          <p:cNvSpPr txBox="1">
            <a:spLocks noGrp="1"/>
          </p:cNvSpPr>
          <p:nvPr>
            <p:ph type="subTitle" idx="1"/>
          </p:nvPr>
        </p:nvSpPr>
        <p:spPr>
          <a:xfrm>
            <a:off x="265500" y="3737433"/>
            <a:ext cx="40452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70" name="Google Shape;170;p15"/>
          <p:cNvSpPr txBox="1">
            <a:spLocks noGrp="1"/>
          </p:cNvSpPr>
          <p:nvPr>
            <p:ph type="body" idx="2"/>
          </p:nvPr>
        </p:nvSpPr>
        <p:spPr>
          <a:xfrm>
            <a:off x="4939500" y="965433"/>
            <a:ext cx="3837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71" name="Google Shape;171;p15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en-GB" smtClean="0"/>
              <a:pPr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GB"/>
          </a:p>
        </p:txBody>
      </p:sp>
      <p:sp>
        <p:nvSpPr>
          <p:cNvPr id="172" name="Google Shape;172;p15"/>
          <p:cNvSpPr/>
          <p:nvPr/>
        </p:nvSpPr>
        <p:spPr>
          <a:xfrm rot="5400000">
            <a:off x="-77077" y="77300"/>
            <a:ext cx="596800" cy="442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15"/>
          <p:cNvSpPr/>
          <p:nvPr/>
        </p:nvSpPr>
        <p:spPr>
          <a:xfrm rot="5400000">
            <a:off x="-77077" y="896284"/>
            <a:ext cx="596800" cy="442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15"/>
          <p:cNvSpPr/>
          <p:nvPr/>
        </p:nvSpPr>
        <p:spPr>
          <a:xfrm rot="5400000">
            <a:off x="-77077" y="1715300"/>
            <a:ext cx="596800" cy="442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15"/>
          <p:cNvSpPr/>
          <p:nvPr/>
        </p:nvSpPr>
        <p:spPr>
          <a:xfrm rot="5400000">
            <a:off x="-77077" y="2534284"/>
            <a:ext cx="596800" cy="442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5"/>
          <p:cNvSpPr/>
          <p:nvPr/>
        </p:nvSpPr>
        <p:spPr>
          <a:xfrm rot="5400000">
            <a:off x="-77077" y="3353284"/>
            <a:ext cx="596800" cy="442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15"/>
          <p:cNvSpPr/>
          <p:nvPr/>
        </p:nvSpPr>
        <p:spPr>
          <a:xfrm rot="5400000">
            <a:off x="-77077" y="4172300"/>
            <a:ext cx="596800" cy="442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5681060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picture">
  <p:cSld name="Slide with picture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6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16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81" name="Google Shape;181;p16"/>
          <p:cNvSpPr txBox="1">
            <a:spLocks noGrp="1"/>
          </p:cNvSpPr>
          <p:nvPr>
            <p:ph type="subTitle" idx="1"/>
          </p:nvPr>
        </p:nvSpPr>
        <p:spPr>
          <a:xfrm>
            <a:off x="265500" y="3737433"/>
            <a:ext cx="40452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82" name="Google Shape;182;p16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en-GB" smtClean="0"/>
              <a:pPr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GB"/>
          </a:p>
        </p:txBody>
      </p:sp>
      <p:sp>
        <p:nvSpPr>
          <p:cNvPr id="183" name="Google Shape;183;p16"/>
          <p:cNvSpPr/>
          <p:nvPr/>
        </p:nvSpPr>
        <p:spPr>
          <a:xfrm rot="5400000">
            <a:off x="-77077" y="77300"/>
            <a:ext cx="596800" cy="442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16"/>
          <p:cNvSpPr/>
          <p:nvPr/>
        </p:nvSpPr>
        <p:spPr>
          <a:xfrm rot="5400000">
            <a:off x="-77077" y="896284"/>
            <a:ext cx="596800" cy="442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16"/>
          <p:cNvSpPr/>
          <p:nvPr/>
        </p:nvSpPr>
        <p:spPr>
          <a:xfrm rot="5400000">
            <a:off x="-77077" y="1715300"/>
            <a:ext cx="596800" cy="442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16"/>
          <p:cNvSpPr/>
          <p:nvPr/>
        </p:nvSpPr>
        <p:spPr>
          <a:xfrm rot="5400000">
            <a:off x="-77077" y="2534284"/>
            <a:ext cx="596800" cy="442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16"/>
          <p:cNvSpPr/>
          <p:nvPr/>
        </p:nvSpPr>
        <p:spPr>
          <a:xfrm rot="5400000">
            <a:off x="-77077" y="3353284"/>
            <a:ext cx="596800" cy="442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16"/>
          <p:cNvSpPr/>
          <p:nvPr/>
        </p:nvSpPr>
        <p:spPr>
          <a:xfrm rot="5400000">
            <a:off x="-77077" y="4172300"/>
            <a:ext cx="596800" cy="442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9603259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7"/>
          <p:cNvSpPr txBox="1">
            <a:spLocks noGrp="1"/>
          </p:cNvSpPr>
          <p:nvPr>
            <p:ph type="body" idx="1"/>
          </p:nvPr>
        </p:nvSpPr>
        <p:spPr>
          <a:xfrm>
            <a:off x="311700" y="5640767"/>
            <a:ext cx="59988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191" name="Google Shape;191;p17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en-GB" smtClean="0"/>
              <a:pPr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GB"/>
          </a:p>
        </p:txBody>
      </p:sp>
      <p:sp>
        <p:nvSpPr>
          <p:cNvPr id="192" name="Google Shape;192;p17"/>
          <p:cNvSpPr/>
          <p:nvPr/>
        </p:nvSpPr>
        <p:spPr>
          <a:xfrm rot="5400000">
            <a:off x="-77077" y="77300"/>
            <a:ext cx="596800" cy="442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17"/>
          <p:cNvSpPr/>
          <p:nvPr/>
        </p:nvSpPr>
        <p:spPr>
          <a:xfrm rot="5400000">
            <a:off x="-77077" y="896284"/>
            <a:ext cx="596800" cy="442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17"/>
          <p:cNvSpPr/>
          <p:nvPr/>
        </p:nvSpPr>
        <p:spPr>
          <a:xfrm rot="5400000">
            <a:off x="-77077" y="1715300"/>
            <a:ext cx="596800" cy="442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17"/>
          <p:cNvSpPr/>
          <p:nvPr/>
        </p:nvSpPr>
        <p:spPr>
          <a:xfrm rot="5400000">
            <a:off x="-77077" y="2534284"/>
            <a:ext cx="596800" cy="442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17"/>
          <p:cNvSpPr/>
          <p:nvPr/>
        </p:nvSpPr>
        <p:spPr>
          <a:xfrm rot="5400000">
            <a:off x="-77077" y="3353284"/>
            <a:ext cx="596800" cy="442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17"/>
          <p:cNvSpPr/>
          <p:nvPr/>
        </p:nvSpPr>
        <p:spPr>
          <a:xfrm rot="5400000">
            <a:off x="-77077" y="4172300"/>
            <a:ext cx="596800" cy="442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4255044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8"/>
          <p:cNvSpPr txBox="1">
            <a:spLocks noGrp="1"/>
          </p:cNvSpPr>
          <p:nvPr>
            <p:ph type="title" hasCustomPrompt="1"/>
          </p:nvPr>
        </p:nvSpPr>
        <p:spPr>
          <a:xfrm>
            <a:off x="311700" y="1474833"/>
            <a:ext cx="85206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00" name="Google Shape;200;p18"/>
          <p:cNvSpPr txBox="1">
            <a:spLocks noGrp="1"/>
          </p:cNvSpPr>
          <p:nvPr>
            <p:ph type="body" idx="1"/>
          </p:nvPr>
        </p:nvSpPr>
        <p:spPr>
          <a:xfrm>
            <a:off x="311700" y="4202967"/>
            <a:ext cx="85206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01" name="Google Shape;201;p18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en-GB" smtClean="0"/>
              <a:pPr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GB"/>
          </a:p>
        </p:txBody>
      </p:sp>
      <p:sp>
        <p:nvSpPr>
          <p:cNvPr id="202" name="Google Shape;202;p18"/>
          <p:cNvSpPr/>
          <p:nvPr/>
        </p:nvSpPr>
        <p:spPr>
          <a:xfrm rot="5400000">
            <a:off x="-77077" y="77300"/>
            <a:ext cx="596800" cy="442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18"/>
          <p:cNvSpPr/>
          <p:nvPr/>
        </p:nvSpPr>
        <p:spPr>
          <a:xfrm rot="5400000">
            <a:off x="-77077" y="896284"/>
            <a:ext cx="596800" cy="442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18"/>
          <p:cNvSpPr/>
          <p:nvPr/>
        </p:nvSpPr>
        <p:spPr>
          <a:xfrm rot="5400000">
            <a:off x="-77077" y="1715300"/>
            <a:ext cx="596800" cy="442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18"/>
          <p:cNvSpPr/>
          <p:nvPr/>
        </p:nvSpPr>
        <p:spPr>
          <a:xfrm rot="5400000">
            <a:off x="-77077" y="2534284"/>
            <a:ext cx="596800" cy="442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18"/>
          <p:cNvSpPr/>
          <p:nvPr/>
        </p:nvSpPr>
        <p:spPr>
          <a:xfrm rot="5400000">
            <a:off x="-77077" y="3353284"/>
            <a:ext cx="596800" cy="442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8"/>
          <p:cNvSpPr/>
          <p:nvPr/>
        </p:nvSpPr>
        <p:spPr>
          <a:xfrm rot="5400000">
            <a:off x="-77077" y="4172300"/>
            <a:ext cx="596800" cy="442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6863182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Idea">
  <p:cSld name="Big Idea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9"/>
          <p:cNvSpPr txBox="1">
            <a:spLocks noGrp="1"/>
          </p:cNvSpPr>
          <p:nvPr>
            <p:ph type="title"/>
          </p:nvPr>
        </p:nvSpPr>
        <p:spPr>
          <a:xfrm>
            <a:off x="251700" y="837900"/>
            <a:ext cx="8520600" cy="321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9600">
                <a:highlight>
                  <a:srgbClr val="FFFFFF"/>
                </a:highlight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9600">
                <a:highlight>
                  <a:srgbClr val="FFFFFF"/>
                </a:highlight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9600">
                <a:highlight>
                  <a:srgbClr val="FFFFFF"/>
                </a:highlight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9600">
                <a:highlight>
                  <a:srgbClr val="FFFFFF"/>
                </a:highlight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9600">
                <a:highlight>
                  <a:srgbClr val="FFFFFF"/>
                </a:highlight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9600">
                <a:highlight>
                  <a:srgbClr val="FFFFFF"/>
                </a:highlight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9600">
                <a:highlight>
                  <a:srgbClr val="FFFFFF"/>
                </a:highlight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9600">
                <a:highlight>
                  <a:srgbClr val="FFFFFF"/>
                </a:highlight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9600">
                <a:highlight>
                  <a:srgbClr val="FFFFFF"/>
                </a:highlight>
              </a:defRPr>
            </a:lvl9pPr>
          </a:lstStyle>
          <a:p>
            <a:endParaRPr/>
          </a:p>
        </p:txBody>
      </p:sp>
      <p:sp>
        <p:nvSpPr>
          <p:cNvPr id="210" name="Google Shape;210;p19"/>
          <p:cNvSpPr/>
          <p:nvPr/>
        </p:nvSpPr>
        <p:spPr>
          <a:xfrm rot="10800000">
            <a:off x="5687400" y="400"/>
            <a:ext cx="391800" cy="40704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19"/>
          <p:cNvSpPr/>
          <p:nvPr/>
        </p:nvSpPr>
        <p:spPr>
          <a:xfrm rot="10800000">
            <a:off x="3255725" y="-13"/>
            <a:ext cx="396900" cy="44524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19"/>
          <p:cNvSpPr/>
          <p:nvPr/>
        </p:nvSpPr>
        <p:spPr>
          <a:xfrm rot="10800000">
            <a:off x="3735800" y="403"/>
            <a:ext cx="399300" cy="53024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19"/>
          <p:cNvSpPr/>
          <p:nvPr/>
        </p:nvSpPr>
        <p:spPr>
          <a:xfrm rot="10800000">
            <a:off x="4218200" y="399"/>
            <a:ext cx="417600" cy="65596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19"/>
          <p:cNvSpPr/>
          <p:nvPr/>
        </p:nvSpPr>
        <p:spPr>
          <a:xfrm rot="10800000">
            <a:off x="4719050" y="431"/>
            <a:ext cx="402600" cy="42048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19"/>
          <p:cNvSpPr/>
          <p:nvPr/>
        </p:nvSpPr>
        <p:spPr>
          <a:xfrm rot="10800000">
            <a:off x="5204900" y="403"/>
            <a:ext cx="399300" cy="53024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p19"/>
          <p:cNvSpPr txBox="1">
            <a:spLocks noGrp="1"/>
          </p:cNvSpPr>
          <p:nvPr>
            <p:ph type="body" idx="1"/>
          </p:nvPr>
        </p:nvSpPr>
        <p:spPr>
          <a:xfrm>
            <a:off x="251700" y="4222167"/>
            <a:ext cx="85206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rgbClr val="FFFFFF"/>
                </a:highlight>
              </a:defRPr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rgbClr val="FFFFFF"/>
                </a:highlight>
              </a:defRPr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highlight>
                  <a:srgbClr val="FFFFFF"/>
                </a:highlight>
              </a:defRPr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highlight>
                  <a:srgbClr val="FFFFFF"/>
                </a:highlight>
              </a:defRPr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rgbClr val="FFFFFF"/>
                </a:highlight>
              </a:defRPr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highlight>
                  <a:srgbClr val="FFFFFF"/>
                </a:highlight>
              </a:defRPr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highlight>
                  <a:srgbClr val="FFFFFF"/>
                </a:highlight>
              </a:defRPr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rgbClr val="FFFFFF"/>
                </a:highlight>
              </a:defRPr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>
                <a:highlight>
                  <a:srgbClr val="FFFFFF"/>
                </a:highlight>
              </a:defRPr>
            </a:lvl9pPr>
          </a:lstStyle>
          <a:p>
            <a:endParaRPr/>
          </a:p>
        </p:txBody>
      </p:sp>
      <p:sp>
        <p:nvSpPr>
          <p:cNvPr id="217" name="Google Shape;217;p19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en-GB" smtClean="0"/>
              <a:pPr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182417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0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en-GB" smtClean="0"/>
              <a:pPr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GB"/>
          </a:p>
        </p:txBody>
      </p:sp>
      <p:sp>
        <p:nvSpPr>
          <p:cNvPr id="220" name="Google Shape;220;p20"/>
          <p:cNvSpPr/>
          <p:nvPr/>
        </p:nvSpPr>
        <p:spPr>
          <a:xfrm rot="5400000">
            <a:off x="-168401" y="168500"/>
            <a:ext cx="596800" cy="259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20"/>
          <p:cNvSpPr/>
          <p:nvPr/>
        </p:nvSpPr>
        <p:spPr>
          <a:xfrm rot="5400000">
            <a:off x="-168401" y="987484"/>
            <a:ext cx="596800" cy="259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20"/>
          <p:cNvSpPr/>
          <p:nvPr/>
        </p:nvSpPr>
        <p:spPr>
          <a:xfrm rot="5400000">
            <a:off x="-168401" y="1806500"/>
            <a:ext cx="596800" cy="259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20"/>
          <p:cNvSpPr/>
          <p:nvPr/>
        </p:nvSpPr>
        <p:spPr>
          <a:xfrm rot="5400000">
            <a:off x="-168401" y="2625484"/>
            <a:ext cx="596800" cy="259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20"/>
          <p:cNvSpPr/>
          <p:nvPr/>
        </p:nvSpPr>
        <p:spPr>
          <a:xfrm rot="5400000">
            <a:off x="-168401" y="3444484"/>
            <a:ext cx="596800" cy="259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20"/>
          <p:cNvSpPr/>
          <p:nvPr/>
        </p:nvSpPr>
        <p:spPr>
          <a:xfrm rot="5400000">
            <a:off x="-168401" y="4263500"/>
            <a:ext cx="596800" cy="259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1625966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uter">
  <p:cSld name="Computer"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1"/>
          <p:cNvSpPr/>
          <p:nvPr/>
        </p:nvSpPr>
        <p:spPr>
          <a:xfrm>
            <a:off x="5151400" y="-33"/>
            <a:ext cx="4476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21"/>
          <p:cNvSpPr/>
          <p:nvPr/>
        </p:nvSpPr>
        <p:spPr>
          <a:xfrm>
            <a:off x="5765638" y="-33"/>
            <a:ext cx="4476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21"/>
          <p:cNvSpPr/>
          <p:nvPr/>
        </p:nvSpPr>
        <p:spPr>
          <a:xfrm>
            <a:off x="6379900" y="-33"/>
            <a:ext cx="4476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21"/>
          <p:cNvSpPr/>
          <p:nvPr/>
        </p:nvSpPr>
        <p:spPr>
          <a:xfrm>
            <a:off x="6994138" y="-33"/>
            <a:ext cx="4476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21"/>
          <p:cNvSpPr/>
          <p:nvPr/>
        </p:nvSpPr>
        <p:spPr>
          <a:xfrm>
            <a:off x="7608388" y="-33"/>
            <a:ext cx="4476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21"/>
          <p:cNvSpPr/>
          <p:nvPr/>
        </p:nvSpPr>
        <p:spPr>
          <a:xfrm>
            <a:off x="8222650" y="-33"/>
            <a:ext cx="4476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21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en-GB" smtClean="0"/>
              <a:pPr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GB"/>
          </a:p>
        </p:txBody>
      </p:sp>
      <p:sp>
        <p:nvSpPr>
          <p:cNvPr id="234" name="Google Shape;234;p21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235" name="Google Shape;235;p21"/>
          <p:cNvSpPr txBox="1">
            <a:spLocks noGrp="1"/>
          </p:cNvSpPr>
          <p:nvPr>
            <p:ph type="subTitle" idx="1"/>
          </p:nvPr>
        </p:nvSpPr>
        <p:spPr>
          <a:xfrm>
            <a:off x="265500" y="3737433"/>
            <a:ext cx="40452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grpSp>
        <p:nvGrpSpPr>
          <p:cNvPr id="236" name="Google Shape;236;p21"/>
          <p:cNvGrpSpPr/>
          <p:nvPr/>
        </p:nvGrpSpPr>
        <p:grpSpPr>
          <a:xfrm>
            <a:off x="5159387" y="1476359"/>
            <a:ext cx="3502880" cy="3905289"/>
            <a:chOff x="1295330" y="1868507"/>
            <a:chExt cx="4365503" cy="3647530"/>
          </a:xfrm>
        </p:grpSpPr>
        <p:grpSp>
          <p:nvGrpSpPr>
            <p:cNvPr id="237" name="Google Shape;237;p21"/>
            <p:cNvGrpSpPr/>
            <p:nvPr/>
          </p:nvGrpSpPr>
          <p:grpSpPr>
            <a:xfrm>
              <a:off x="1295330" y="1868507"/>
              <a:ext cx="4365503" cy="3647530"/>
              <a:chOff x="6679223" y="1947864"/>
              <a:chExt cx="3956410" cy="3325308"/>
            </a:xfrm>
          </p:grpSpPr>
          <p:grpSp>
            <p:nvGrpSpPr>
              <p:cNvPr id="238" name="Google Shape;238;p21"/>
              <p:cNvGrpSpPr/>
              <p:nvPr/>
            </p:nvGrpSpPr>
            <p:grpSpPr>
              <a:xfrm>
                <a:off x="7996402" y="4725653"/>
                <a:ext cx="1328920" cy="547519"/>
                <a:chOff x="7059929" y="5060917"/>
                <a:chExt cx="1328920" cy="547519"/>
              </a:xfrm>
            </p:grpSpPr>
            <p:sp>
              <p:nvSpPr>
                <p:cNvPr id="239" name="Google Shape;239;p21"/>
                <p:cNvSpPr/>
                <p:nvPr/>
              </p:nvSpPr>
              <p:spPr>
                <a:xfrm rot="10800000">
                  <a:off x="7059929" y="5578436"/>
                  <a:ext cx="1322100" cy="30000"/>
                </a:xfrm>
                <a:prstGeom prst="trapezoid">
                  <a:avLst>
                    <a:gd name="adj" fmla="val 142327"/>
                  </a:avLst>
                </a:prstGeom>
                <a:solidFill>
                  <a:srgbClr val="707887"/>
                </a:solidFill>
                <a:ln>
                  <a:noFill/>
                </a:ln>
                <a:effectLst>
                  <a:outerShdw blurRad="63500" sx="102000" sy="102000" algn="ctr" rotWithShape="0">
                    <a:srgbClr val="000000">
                      <a:alpha val="4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0" name="Google Shape;240;p21"/>
                <p:cNvSpPr/>
                <p:nvPr/>
              </p:nvSpPr>
              <p:spPr>
                <a:xfrm>
                  <a:off x="7187465" y="5060917"/>
                  <a:ext cx="1067100" cy="428400"/>
                </a:xfrm>
                <a:prstGeom prst="trapezoid">
                  <a:avLst>
                    <a:gd name="adj" fmla="val 15083"/>
                  </a:avLst>
                </a:prstGeom>
                <a:solidFill>
                  <a:srgbClr val="D8D8D8"/>
                </a:solidFill>
                <a:ln>
                  <a:noFill/>
                </a:ln>
                <a:effectLst>
                  <a:outerShdw blurRad="63500" sx="102000" sy="102000" algn="ctr" rotWithShape="0">
                    <a:srgbClr val="000000">
                      <a:alpha val="4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1" name="Google Shape;241;p21"/>
                <p:cNvSpPr/>
                <p:nvPr/>
              </p:nvSpPr>
              <p:spPr>
                <a:xfrm>
                  <a:off x="7066749" y="5488243"/>
                  <a:ext cx="1322100" cy="93600"/>
                </a:xfrm>
                <a:prstGeom prst="trapezoid">
                  <a:avLst>
                    <a:gd name="adj" fmla="val 142327"/>
                  </a:avLst>
                </a:prstGeom>
                <a:solidFill>
                  <a:srgbClr val="FFFFFF"/>
                </a:solidFill>
                <a:ln>
                  <a:noFill/>
                </a:ln>
                <a:effectLst>
                  <a:outerShdw blurRad="63500" sx="102000" sy="102000" algn="ctr" rotWithShape="0">
                    <a:srgbClr val="000000">
                      <a:alpha val="4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42" name="Google Shape;242;p21"/>
              <p:cNvGrpSpPr/>
              <p:nvPr/>
            </p:nvGrpSpPr>
            <p:grpSpPr>
              <a:xfrm>
                <a:off x="6679223" y="1947864"/>
                <a:ext cx="3956410" cy="2777787"/>
                <a:chOff x="5742750" y="2283128"/>
                <a:chExt cx="3956410" cy="2777787"/>
              </a:xfrm>
            </p:grpSpPr>
            <p:sp>
              <p:nvSpPr>
                <p:cNvPr id="243" name="Google Shape;243;p21"/>
                <p:cNvSpPr/>
                <p:nvPr/>
              </p:nvSpPr>
              <p:spPr>
                <a:xfrm>
                  <a:off x="5742760" y="2283128"/>
                  <a:ext cx="3956400" cy="2777700"/>
                </a:xfrm>
                <a:prstGeom prst="roundRect">
                  <a:avLst>
                    <a:gd name="adj" fmla="val 3377"/>
                  </a:avLst>
                </a:prstGeom>
                <a:solidFill>
                  <a:srgbClr val="262626"/>
                </a:solidFill>
                <a:ln w="12700" cap="flat" cmpd="sng">
                  <a:solidFill>
                    <a:srgbClr val="393536"/>
                  </a:solidFill>
                  <a:prstDash val="solid"/>
                  <a:miter lim="800000"/>
                  <a:headEnd type="none" w="sm" len="sm"/>
                  <a:tailEnd type="none" w="sm" len="sm"/>
                </a:ln>
                <a:effectLst>
                  <a:outerShdw blurRad="63500" sx="102000" sy="102000" algn="ctr" rotWithShape="0">
                    <a:srgbClr val="000000">
                      <a:alpha val="4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4" name="Google Shape;244;p21"/>
                <p:cNvSpPr/>
                <p:nvPr/>
              </p:nvSpPr>
              <p:spPr>
                <a:xfrm rot="10800000">
                  <a:off x="5742750" y="4752515"/>
                  <a:ext cx="3956400" cy="308400"/>
                </a:xfrm>
                <a:prstGeom prst="round2SameRect">
                  <a:avLst>
                    <a:gd name="adj1" fmla="val 19571"/>
                    <a:gd name="adj2" fmla="val 0"/>
                  </a:avLst>
                </a:prstGeom>
                <a:solidFill>
                  <a:srgbClr val="FFFFFF"/>
                </a:solidFill>
                <a:ln w="12700" cap="flat" cmpd="sng">
                  <a:solidFill>
                    <a:srgbClr val="C6CFD6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245" name="Google Shape;245;p21"/>
            <p:cNvSpPr/>
            <p:nvPr/>
          </p:nvSpPr>
          <p:spPr>
            <a:xfrm>
              <a:off x="3370018" y="1929853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6460464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ptop">
  <p:cSld name="Laptop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2"/>
          <p:cNvSpPr/>
          <p:nvPr/>
        </p:nvSpPr>
        <p:spPr>
          <a:xfrm>
            <a:off x="5151400" y="-33"/>
            <a:ext cx="4476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22"/>
          <p:cNvSpPr/>
          <p:nvPr/>
        </p:nvSpPr>
        <p:spPr>
          <a:xfrm>
            <a:off x="5765638" y="-33"/>
            <a:ext cx="4476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22"/>
          <p:cNvSpPr/>
          <p:nvPr/>
        </p:nvSpPr>
        <p:spPr>
          <a:xfrm>
            <a:off x="6379900" y="-33"/>
            <a:ext cx="4476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22"/>
          <p:cNvSpPr/>
          <p:nvPr/>
        </p:nvSpPr>
        <p:spPr>
          <a:xfrm>
            <a:off x="6994138" y="-33"/>
            <a:ext cx="4476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22"/>
          <p:cNvSpPr/>
          <p:nvPr/>
        </p:nvSpPr>
        <p:spPr>
          <a:xfrm>
            <a:off x="7608388" y="-33"/>
            <a:ext cx="4476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22"/>
          <p:cNvSpPr/>
          <p:nvPr/>
        </p:nvSpPr>
        <p:spPr>
          <a:xfrm>
            <a:off x="8222650" y="-33"/>
            <a:ext cx="4476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22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en-GB" smtClean="0"/>
              <a:pPr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GB"/>
          </a:p>
        </p:txBody>
      </p:sp>
      <p:sp>
        <p:nvSpPr>
          <p:cNvPr id="254" name="Google Shape;254;p22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255" name="Google Shape;255;p22"/>
          <p:cNvSpPr txBox="1">
            <a:spLocks noGrp="1"/>
          </p:cNvSpPr>
          <p:nvPr>
            <p:ph type="subTitle" idx="1"/>
          </p:nvPr>
        </p:nvSpPr>
        <p:spPr>
          <a:xfrm>
            <a:off x="265500" y="3737433"/>
            <a:ext cx="40452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grpSp>
        <p:nvGrpSpPr>
          <p:cNvPr id="256" name="Google Shape;256;p22"/>
          <p:cNvGrpSpPr/>
          <p:nvPr/>
        </p:nvGrpSpPr>
        <p:grpSpPr>
          <a:xfrm>
            <a:off x="4801987" y="1817394"/>
            <a:ext cx="4291168" cy="2903727"/>
            <a:chOff x="3289100" y="2648488"/>
            <a:chExt cx="5622600" cy="2846047"/>
          </a:xfrm>
        </p:grpSpPr>
        <p:grpSp>
          <p:nvGrpSpPr>
            <p:cNvPr id="257" name="Google Shape;257;p22"/>
            <p:cNvGrpSpPr/>
            <p:nvPr/>
          </p:nvGrpSpPr>
          <p:grpSpPr>
            <a:xfrm>
              <a:off x="3289100" y="2648488"/>
              <a:ext cx="5622600" cy="2846047"/>
              <a:chOff x="1059475" y="2296088"/>
              <a:chExt cx="5622600" cy="2846047"/>
            </a:xfrm>
          </p:grpSpPr>
          <p:sp>
            <p:nvSpPr>
              <p:cNvPr id="258" name="Google Shape;258;p22"/>
              <p:cNvSpPr/>
              <p:nvPr/>
            </p:nvSpPr>
            <p:spPr>
              <a:xfrm>
                <a:off x="1709623" y="2296088"/>
                <a:ext cx="4319700" cy="2813400"/>
              </a:xfrm>
              <a:prstGeom prst="roundRect">
                <a:avLst>
                  <a:gd name="adj" fmla="val 4487"/>
                </a:avLst>
              </a:prstGeom>
              <a:solidFill>
                <a:srgbClr val="262626"/>
              </a:solidFill>
              <a:ln w="38100" cap="flat" cmpd="sng">
                <a:solidFill>
                  <a:srgbClr val="BFBFBF"/>
                </a:solidFill>
                <a:prstDash val="solid"/>
                <a:miter lim="800000"/>
                <a:headEnd type="none" w="sm" len="sm"/>
                <a:tailEnd type="none" w="sm" len="sm"/>
              </a:ln>
              <a:effectLst>
                <a:outerShdw blurRad="57150" dist="19050" dir="5400000" algn="bl" rotWithShape="0">
                  <a:srgbClr val="000000">
                    <a:alpha val="5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259" name="Google Shape;259;p22"/>
              <p:cNvGrpSpPr/>
              <p:nvPr/>
            </p:nvGrpSpPr>
            <p:grpSpPr>
              <a:xfrm>
                <a:off x="1059475" y="5047935"/>
                <a:ext cx="5622600" cy="94200"/>
                <a:chOff x="1059475" y="5015277"/>
                <a:chExt cx="5622600" cy="188400"/>
              </a:xfrm>
            </p:grpSpPr>
            <p:sp>
              <p:nvSpPr>
                <p:cNvPr id="260" name="Google Shape;260;p22"/>
                <p:cNvSpPr/>
                <p:nvPr/>
              </p:nvSpPr>
              <p:spPr>
                <a:xfrm>
                  <a:off x="1059475" y="5015277"/>
                  <a:ext cx="5622600" cy="188400"/>
                </a:xfrm>
                <a:prstGeom prst="roundRect">
                  <a:avLst>
                    <a:gd name="adj" fmla="val 35520"/>
                  </a:avLst>
                </a:prstGeom>
                <a:solidFill>
                  <a:srgbClr val="BFBFBF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61" name="Google Shape;261;p22"/>
                <p:cNvSpPr/>
                <p:nvPr/>
              </p:nvSpPr>
              <p:spPr>
                <a:xfrm>
                  <a:off x="3354359" y="5020473"/>
                  <a:ext cx="1030351" cy="1311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0351" h="131148" extrusionOk="0">
                      <a:moveTo>
                        <a:pt x="0" y="0"/>
                      </a:moveTo>
                      <a:lnTo>
                        <a:pt x="1030351" y="0"/>
                      </a:lnTo>
                      <a:lnTo>
                        <a:pt x="995408" y="51827"/>
                      </a:lnTo>
                      <a:cubicBezTo>
                        <a:pt x="946399" y="100836"/>
                        <a:pt x="878694" y="131148"/>
                        <a:pt x="803909" y="131148"/>
                      </a:cubicBezTo>
                      <a:lnTo>
                        <a:pt x="226441" y="131148"/>
                      </a:lnTo>
                      <a:cubicBezTo>
                        <a:pt x="151656" y="131148"/>
                        <a:pt x="83951" y="100836"/>
                        <a:pt x="34942" y="51827"/>
                      </a:cubicBezTo>
                      <a:close/>
                    </a:path>
                  </a:pathLst>
                </a:custGeom>
                <a:solidFill>
                  <a:srgbClr val="A5A5A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262" name="Google Shape;262;p22"/>
            <p:cNvSpPr/>
            <p:nvPr/>
          </p:nvSpPr>
          <p:spPr>
            <a:xfrm>
              <a:off x="6037018" y="2768053"/>
              <a:ext cx="97200" cy="97200"/>
            </a:xfrm>
            <a:prstGeom prst="ellipse">
              <a:avLst/>
            </a:prstGeom>
            <a:solidFill>
              <a:srgbClr val="17171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5533512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martphone">
  <p:cSld name="Smartphone"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3"/>
          <p:cNvSpPr/>
          <p:nvPr/>
        </p:nvSpPr>
        <p:spPr>
          <a:xfrm>
            <a:off x="5151400" y="-33"/>
            <a:ext cx="4476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23"/>
          <p:cNvSpPr/>
          <p:nvPr/>
        </p:nvSpPr>
        <p:spPr>
          <a:xfrm>
            <a:off x="5765638" y="-33"/>
            <a:ext cx="4476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23"/>
          <p:cNvSpPr/>
          <p:nvPr/>
        </p:nvSpPr>
        <p:spPr>
          <a:xfrm>
            <a:off x="6379900" y="-33"/>
            <a:ext cx="4476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23"/>
          <p:cNvSpPr/>
          <p:nvPr/>
        </p:nvSpPr>
        <p:spPr>
          <a:xfrm>
            <a:off x="6994138" y="-33"/>
            <a:ext cx="4476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" name="Google Shape;268;p23"/>
          <p:cNvSpPr/>
          <p:nvPr/>
        </p:nvSpPr>
        <p:spPr>
          <a:xfrm>
            <a:off x="7608388" y="-33"/>
            <a:ext cx="4476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23"/>
          <p:cNvSpPr/>
          <p:nvPr/>
        </p:nvSpPr>
        <p:spPr>
          <a:xfrm>
            <a:off x="8222650" y="-33"/>
            <a:ext cx="4476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23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en-GB" smtClean="0"/>
              <a:pPr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GB"/>
          </a:p>
        </p:txBody>
      </p:sp>
      <p:sp>
        <p:nvSpPr>
          <p:cNvPr id="271" name="Google Shape;271;p23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272" name="Google Shape;272;p23"/>
          <p:cNvSpPr txBox="1">
            <a:spLocks noGrp="1"/>
          </p:cNvSpPr>
          <p:nvPr>
            <p:ph type="subTitle" idx="1"/>
          </p:nvPr>
        </p:nvSpPr>
        <p:spPr>
          <a:xfrm>
            <a:off x="265500" y="3737433"/>
            <a:ext cx="40452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grpSp>
        <p:nvGrpSpPr>
          <p:cNvPr id="273" name="Google Shape;273;p23"/>
          <p:cNvGrpSpPr/>
          <p:nvPr/>
        </p:nvGrpSpPr>
        <p:grpSpPr>
          <a:xfrm>
            <a:off x="5861988" y="850022"/>
            <a:ext cx="2098813" cy="5157973"/>
            <a:chOff x="8625436" y="1258061"/>
            <a:chExt cx="2388000" cy="4396500"/>
          </a:xfrm>
        </p:grpSpPr>
        <p:sp>
          <p:nvSpPr>
            <p:cNvPr id="274" name="Google Shape;274;p23"/>
            <p:cNvSpPr/>
            <p:nvPr/>
          </p:nvSpPr>
          <p:spPr>
            <a:xfrm>
              <a:off x="8625436" y="1258061"/>
              <a:ext cx="2388000" cy="4396500"/>
            </a:xfrm>
            <a:prstGeom prst="roundRect">
              <a:avLst>
                <a:gd name="adj" fmla="val 4487"/>
              </a:avLst>
            </a:prstGeom>
            <a:solidFill>
              <a:srgbClr val="26262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5" name="Google Shape;275;p23"/>
            <p:cNvSpPr/>
            <p:nvPr/>
          </p:nvSpPr>
          <p:spPr>
            <a:xfrm>
              <a:off x="10685218" y="1396453"/>
              <a:ext cx="97200" cy="97200"/>
            </a:xfrm>
            <a:prstGeom prst="ellipse">
              <a:avLst/>
            </a:prstGeom>
            <a:solidFill>
              <a:srgbClr val="17171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6" name="Google Shape;276;p23"/>
            <p:cNvSpPr/>
            <p:nvPr/>
          </p:nvSpPr>
          <p:spPr>
            <a:xfrm>
              <a:off x="9725916" y="5324400"/>
              <a:ext cx="180000" cy="180000"/>
            </a:xfrm>
            <a:prstGeom prst="ellipse">
              <a:avLst/>
            </a:prstGeom>
            <a:solidFill>
              <a:srgbClr val="17171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4039300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t">
  <p:cSld name="Tablet"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4"/>
          <p:cNvSpPr/>
          <p:nvPr/>
        </p:nvSpPr>
        <p:spPr>
          <a:xfrm>
            <a:off x="5151400" y="-33"/>
            <a:ext cx="4476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24"/>
          <p:cNvSpPr/>
          <p:nvPr/>
        </p:nvSpPr>
        <p:spPr>
          <a:xfrm>
            <a:off x="5765638" y="-33"/>
            <a:ext cx="4476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24"/>
          <p:cNvSpPr/>
          <p:nvPr/>
        </p:nvSpPr>
        <p:spPr>
          <a:xfrm>
            <a:off x="6379900" y="-33"/>
            <a:ext cx="4476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24"/>
          <p:cNvSpPr/>
          <p:nvPr/>
        </p:nvSpPr>
        <p:spPr>
          <a:xfrm>
            <a:off x="6994138" y="-33"/>
            <a:ext cx="4476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24"/>
          <p:cNvSpPr/>
          <p:nvPr/>
        </p:nvSpPr>
        <p:spPr>
          <a:xfrm>
            <a:off x="7608388" y="-33"/>
            <a:ext cx="4476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24"/>
          <p:cNvSpPr/>
          <p:nvPr/>
        </p:nvSpPr>
        <p:spPr>
          <a:xfrm>
            <a:off x="8222650" y="-33"/>
            <a:ext cx="4476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24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en-GB" smtClean="0"/>
              <a:pPr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GB"/>
          </a:p>
        </p:txBody>
      </p:sp>
      <p:sp>
        <p:nvSpPr>
          <p:cNvPr id="285" name="Google Shape;285;p24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286" name="Google Shape;286;p24"/>
          <p:cNvSpPr txBox="1">
            <a:spLocks noGrp="1"/>
          </p:cNvSpPr>
          <p:nvPr>
            <p:ph type="subTitle" idx="1"/>
          </p:nvPr>
        </p:nvSpPr>
        <p:spPr>
          <a:xfrm>
            <a:off x="265500" y="3737433"/>
            <a:ext cx="40452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grpSp>
        <p:nvGrpSpPr>
          <p:cNvPr id="287" name="Google Shape;287;p24"/>
          <p:cNvGrpSpPr/>
          <p:nvPr/>
        </p:nvGrpSpPr>
        <p:grpSpPr>
          <a:xfrm>
            <a:off x="5651646" y="969795"/>
            <a:ext cx="2518370" cy="4918396"/>
            <a:chOff x="6953045" y="1252870"/>
            <a:chExt cx="3186600" cy="4559700"/>
          </a:xfrm>
        </p:grpSpPr>
        <p:sp>
          <p:nvSpPr>
            <p:cNvPr id="288" name="Google Shape;288;p24"/>
            <p:cNvSpPr/>
            <p:nvPr/>
          </p:nvSpPr>
          <p:spPr>
            <a:xfrm>
              <a:off x="6953045" y="1252870"/>
              <a:ext cx="3186600" cy="4559700"/>
            </a:xfrm>
            <a:prstGeom prst="roundRect">
              <a:avLst>
                <a:gd name="adj" fmla="val 4487"/>
              </a:avLst>
            </a:prstGeom>
            <a:solidFill>
              <a:srgbClr val="26262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" name="Google Shape;289;p24"/>
            <p:cNvSpPr/>
            <p:nvPr/>
          </p:nvSpPr>
          <p:spPr>
            <a:xfrm>
              <a:off x="8413309" y="5416847"/>
              <a:ext cx="216000" cy="216000"/>
            </a:xfrm>
            <a:prstGeom prst="ellipse">
              <a:avLst/>
            </a:prstGeom>
            <a:solidFill>
              <a:srgbClr val="171717"/>
            </a:solidFill>
            <a:ln>
              <a:noFill/>
            </a:ln>
          </p:spPr>
          <p:txBody>
            <a:bodyPr spcFirstLastPara="1" wrap="square" lIns="90000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0" name="Google Shape;290;p24"/>
            <p:cNvSpPr/>
            <p:nvPr/>
          </p:nvSpPr>
          <p:spPr>
            <a:xfrm>
              <a:off x="9770818" y="1396453"/>
              <a:ext cx="97200" cy="97200"/>
            </a:xfrm>
            <a:prstGeom prst="ellipse">
              <a:avLst/>
            </a:prstGeom>
            <a:solidFill>
              <a:srgbClr val="17171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6192408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p">
  <p:cSld name="Map"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25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en-GB" smtClean="0"/>
              <a:pPr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GB"/>
          </a:p>
        </p:txBody>
      </p:sp>
      <p:sp>
        <p:nvSpPr>
          <p:cNvPr id="293" name="Google Shape;293;p25"/>
          <p:cNvSpPr txBox="1">
            <a:spLocks noGrp="1"/>
          </p:cNvSpPr>
          <p:nvPr>
            <p:ph type="title"/>
          </p:nvPr>
        </p:nvSpPr>
        <p:spPr>
          <a:xfrm>
            <a:off x="451200" y="305833"/>
            <a:ext cx="6816000" cy="77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294" name="Google Shape;294;p25"/>
          <p:cNvSpPr txBox="1"/>
          <p:nvPr/>
        </p:nvSpPr>
        <p:spPr>
          <a:xfrm>
            <a:off x="0" y="6217633"/>
            <a:ext cx="5503200" cy="77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i="1"/>
              <a:t>Map from simplemaps.com</a:t>
            </a:r>
            <a:endParaRPr sz="1000" i="1"/>
          </a:p>
        </p:txBody>
      </p:sp>
      <p:sp>
        <p:nvSpPr>
          <p:cNvPr id="295" name="Google Shape;295;p25"/>
          <p:cNvSpPr/>
          <p:nvPr/>
        </p:nvSpPr>
        <p:spPr>
          <a:xfrm rot="5400000">
            <a:off x="-166476" y="166700"/>
            <a:ext cx="596800" cy="26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25"/>
          <p:cNvSpPr/>
          <p:nvPr/>
        </p:nvSpPr>
        <p:spPr>
          <a:xfrm rot="5400000">
            <a:off x="-166476" y="985684"/>
            <a:ext cx="596800" cy="263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25"/>
          <p:cNvSpPr/>
          <p:nvPr/>
        </p:nvSpPr>
        <p:spPr>
          <a:xfrm rot="5400000">
            <a:off x="-166476" y="1804700"/>
            <a:ext cx="596800" cy="263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" name="Google Shape;298;p25"/>
          <p:cNvSpPr/>
          <p:nvPr/>
        </p:nvSpPr>
        <p:spPr>
          <a:xfrm rot="5400000">
            <a:off x="-166476" y="2623684"/>
            <a:ext cx="596800" cy="263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25"/>
          <p:cNvSpPr/>
          <p:nvPr/>
        </p:nvSpPr>
        <p:spPr>
          <a:xfrm rot="5400000">
            <a:off x="-166476" y="3442684"/>
            <a:ext cx="596800" cy="263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p25"/>
          <p:cNvSpPr/>
          <p:nvPr/>
        </p:nvSpPr>
        <p:spPr>
          <a:xfrm rot="5400000">
            <a:off x="-166476" y="4261700"/>
            <a:ext cx="596800" cy="2634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01" name="Google Shape;301;p25"/>
          <p:cNvGrpSpPr/>
          <p:nvPr/>
        </p:nvGrpSpPr>
        <p:grpSpPr>
          <a:xfrm>
            <a:off x="914411" y="1332217"/>
            <a:ext cx="7200178" cy="4607836"/>
            <a:chOff x="275475" y="1342375"/>
            <a:chExt cx="7012250" cy="3021400"/>
          </a:xfrm>
        </p:grpSpPr>
        <p:sp>
          <p:nvSpPr>
            <p:cNvPr id="302" name="Google Shape;302;p25"/>
            <p:cNvSpPr/>
            <p:nvPr/>
          </p:nvSpPr>
          <p:spPr>
            <a:xfrm>
              <a:off x="4871175" y="2237375"/>
              <a:ext cx="257375" cy="209425"/>
            </a:xfrm>
            <a:custGeom>
              <a:avLst/>
              <a:gdLst/>
              <a:ahLst/>
              <a:cxnLst/>
              <a:rect l="l" t="t" r="r" b="b"/>
              <a:pathLst>
                <a:path w="10295" h="8377" extrusionOk="0">
                  <a:moveTo>
                    <a:pt x="10100" y="993"/>
                  </a:moveTo>
                  <a:lnTo>
                    <a:pt x="9324" y="993"/>
                  </a:lnTo>
                  <a:lnTo>
                    <a:pt x="8788" y="913"/>
                  </a:lnTo>
                  <a:lnTo>
                    <a:pt x="8434" y="1335"/>
                  </a:lnTo>
                  <a:lnTo>
                    <a:pt x="8126" y="1427"/>
                  </a:lnTo>
                  <a:lnTo>
                    <a:pt x="7921" y="1621"/>
                  </a:lnTo>
                  <a:lnTo>
                    <a:pt x="7544" y="1313"/>
                  </a:lnTo>
                  <a:lnTo>
                    <a:pt x="7407" y="548"/>
                  </a:lnTo>
                  <a:lnTo>
                    <a:pt x="7179" y="502"/>
                  </a:lnTo>
                  <a:lnTo>
                    <a:pt x="7179" y="217"/>
                  </a:lnTo>
                  <a:lnTo>
                    <a:pt x="6722" y="0"/>
                  </a:lnTo>
                  <a:lnTo>
                    <a:pt x="6471" y="331"/>
                  </a:lnTo>
                  <a:lnTo>
                    <a:pt x="6506" y="708"/>
                  </a:lnTo>
                  <a:lnTo>
                    <a:pt x="6414" y="833"/>
                  </a:lnTo>
                  <a:lnTo>
                    <a:pt x="5958" y="822"/>
                  </a:lnTo>
                  <a:lnTo>
                    <a:pt x="5832" y="1244"/>
                  </a:lnTo>
                  <a:lnTo>
                    <a:pt x="5536" y="1061"/>
                  </a:lnTo>
                  <a:lnTo>
                    <a:pt x="5068" y="1358"/>
                  </a:lnTo>
                  <a:lnTo>
                    <a:pt x="4805" y="1244"/>
                  </a:lnTo>
                  <a:lnTo>
                    <a:pt x="4189" y="1050"/>
                  </a:lnTo>
                  <a:lnTo>
                    <a:pt x="3778" y="1050"/>
                  </a:lnTo>
                  <a:lnTo>
                    <a:pt x="3550" y="1016"/>
                  </a:lnTo>
                  <a:lnTo>
                    <a:pt x="3139" y="776"/>
                  </a:lnTo>
                  <a:lnTo>
                    <a:pt x="3093" y="1107"/>
                  </a:lnTo>
                  <a:lnTo>
                    <a:pt x="2511" y="1278"/>
                  </a:lnTo>
                  <a:lnTo>
                    <a:pt x="2523" y="2020"/>
                  </a:lnTo>
                  <a:lnTo>
                    <a:pt x="2169" y="2305"/>
                  </a:lnTo>
                  <a:lnTo>
                    <a:pt x="1598" y="2431"/>
                  </a:lnTo>
                  <a:lnTo>
                    <a:pt x="1541" y="2853"/>
                  </a:lnTo>
                  <a:lnTo>
                    <a:pt x="982" y="2967"/>
                  </a:lnTo>
                  <a:lnTo>
                    <a:pt x="138" y="2625"/>
                  </a:lnTo>
                  <a:lnTo>
                    <a:pt x="69" y="3766"/>
                  </a:lnTo>
                  <a:lnTo>
                    <a:pt x="1" y="4439"/>
                  </a:lnTo>
                  <a:lnTo>
                    <a:pt x="354" y="4565"/>
                  </a:lnTo>
                  <a:lnTo>
                    <a:pt x="126" y="5067"/>
                  </a:lnTo>
                  <a:lnTo>
                    <a:pt x="514" y="5798"/>
                  </a:lnTo>
                  <a:lnTo>
                    <a:pt x="674" y="6368"/>
                  </a:lnTo>
                  <a:lnTo>
                    <a:pt x="1279" y="6528"/>
                  </a:lnTo>
                  <a:lnTo>
                    <a:pt x="1439" y="7099"/>
                  </a:lnTo>
                  <a:lnTo>
                    <a:pt x="879" y="7920"/>
                  </a:lnTo>
                  <a:lnTo>
                    <a:pt x="2249" y="8377"/>
                  </a:lnTo>
                  <a:lnTo>
                    <a:pt x="3002" y="8251"/>
                  </a:lnTo>
                  <a:lnTo>
                    <a:pt x="3481" y="8365"/>
                  </a:lnTo>
                  <a:lnTo>
                    <a:pt x="3607" y="8160"/>
                  </a:lnTo>
                  <a:lnTo>
                    <a:pt x="4143" y="8240"/>
                  </a:lnTo>
                  <a:lnTo>
                    <a:pt x="5091" y="7863"/>
                  </a:lnTo>
                  <a:lnTo>
                    <a:pt x="4976" y="7099"/>
                  </a:lnTo>
                  <a:lnTo>
                    <a:pt x="5307" y="6585"/>
                  </a:lnTo>
                  <a:lnTo>
                    <a:pt x="5878" y="6585"/>
                  </a:lnTo>
                  <a:lnTo>
                    <a:pt x="5901" y="6334"/>
                  </a:lnTo>
                  <a:lnTo>
                    <a:pt x="6471" y="6208"/>
                  </a:lnTo>
                  <a:lnTo>
                    <a:pt x="6768" y="6300"/>
                  </a:lnTo>
                  <a:lnTo>
                    <a:pt x="7019" y="6037"/>
                  </a:lnTo>
                  <a:lnTo>
                    <a:pt x="6859" y="5501"/>
                  </a:lnTo>
                  <a:lnTo>
                    <a:pt x="7076" y="4953"/>
                  </a:lnTo>
                  <a:lnTo>
                    <a:pt x="7498" y="4725"/>
                  </a:lnTo>
                  <a:lnTo>
                    <a:pt x="7076" y="4131"/>
                  </a:lnTo>
                  <a:lnTo>
                    <a:pt x="7795" y="4154"/>
                  </a:lnTo>
                  <a:lnTo>
                    <a:pt x="7932" y="3823"/>
                  </a:lnTo>
                  <a:lnTo>
                    <a:pt x="7818" y="3469"/>
                  </a:lnTo>
                  <a:lnTo>
                    <a:pt x="8103" y="3081"/>
                  </a:lnTo>
                  <a:lnTo>
                    <a:pt x="7898" y="2625"/>
                  </a:lnTo>
                  <a:lnTo>
                    <a:pt x="7624" y="2226"/>
                  </a:lnTo>
                  <a:lnTo>
                    <a:pt x="7966" y="1826"/>
                  </a:lnTo>
                  <a:lnTo>
                    <a:pt x="8731" y="1643"/>
                  </a:lnTo>
                  <a:lnTo>
                    <a:pt x="9553" y="1529"/>
                  </a:lnTo>
                  <a:lnTo>
                    <a:pt x="9895" y="1358"/>
                  </a:lnTo>
                  <a:lnTo>
                    <a:pt x="10294" y="125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25"/>
            <p:cNvSpPr/>
            <p:nvPr/>
          </p:nvSpPr>
          <p:spPr>
            <a:xfrm>
              <a:off x="3951650" y="3212825"/>
              <a:ext cx="249075" cy="306150"/>
            </a:xfrm>
            <a:custGeom>
              <a:avLst/>
              <a:gdLst/>
              <a:ahLst/>
              <a:cxnLst/>
              <a:rect l="l" t="t" r="r" b="b"/>
              <a:pathLst>
                <a:path w="9963" h="12246" extrusionOk="0">
                  <a:moveTo>
                    <a:pt x="3857" y="1313"/>
                  </a:moveTo>
                  <a:lnTo>
                    <a:pt x="1484" y="1301"/>
                  </a:lnTo>
                  <a:lnTo>
                    <a:pt x="1221" y="1404"/>
                  </a:lnTo>
                  <a:lnTo>
                    <a:pt x="970" y="1381"/>
                  </a:lnTo>
                  <a:lnTo>
                    <a:pt x="651" y="1518"/>
                  </a:lnTo>
                  <a:lnTo>
                    <a:pt x="571" y="1689"/>
                  </a:lnTo>
                  <a:lnTo>
                    <a:pt x="970" y="2260"/>
                  </a:lnTo>
                  <a:lnTo>
                    <a:pt x="1130" y="2865"/>
                  </a:lnTo>
                  <a:lnTo>
                    <a:pt x="1358" y="3744"/>
                  </a:lnTo>
                  <a:lnTo>
                    <a:pt x="1119" y="4109"/>
                  </a:lnTo>
                  <a:lnTo>
                    <a:pt x="1073" y="4291"/>
                  </a:lnTo>
                  <a:lnTo>
                    <a:pt x="1256" y="4839"/>
                  </a:lnTo>
                  <a:lnTo>
                    <a:pt x="1472" y="5387"/>
                  </a:lnTo>
                  <a:lnTo>
                    <a:pt x="1701" y="5706"/>
                  </a:lnTo>
                  <a:lnTo>
                    <a:pt x="1746" y="6220"/>
                  </a:lnTo>
                  <a:lnTo>
                    <a:pt x="1644" y="6905"/>
                  </a:lnTo>
                  <a:lnTo>
                    <a:pt x="1381" y="7304"/>
                  </a:lnTo>
                  <a:lnTo>
                    <a:pt x="913" y="7909"/>
                  </a:lnTo>
                  <a:lnTo>
                    <a:pt x="731" y="8274"/>
                  </a:lnTo>
                  <a:lnTo>
                    <a:pt x="457" y="9084"/>
                  </a:lnTo>
                  <a:lnTo>
                    <a:pt x="411" y="9472"/>
                  </a:lnTo>
                  <a:lnTo>
                    <a:pt x="126" y="10317"/>
                  </a:lnTo>
                  <a:lnTo>
                    <a:pt x="0" y="11104"/>
                  </a:lnTo>
                  <a:lnTo>
                    <a:pt x="69" y="11675"/>
                  </a:lnTo>
                  <a:lnTo>
                    <a:pt x="457" y="11504"/>
                  </a:lnTo>
                  <a:lnTo>
                    <a:pt x="925" y="11355"/>
                  </a:lnTo>
                  <a:lnTo>
                    <a:pt x="1438" y="11367"/>
                  </a:lnTo>
                  <a:lnTo>
                    <a:pt x="1895" y="11789"/>
                  </a:lnTo>
                  <a:lnTo>
                    <a:pt x="2032" y="11732"/>
                  </a:lnTo>
                  <a:lnTo>
                    <a:pt x="5238" y="11686"/>
                  </a:lnTo>
                  <a:lnTo>
                    <a:pt x="5763" y="12109"/>
                  </a:lnTo>
                  <a:lnTo>
                    <a:pt x="7681" y="12246"/>
                  </a:lnTo>
                  <a:lnTo>
                    <a:pt x="9141" y="11880"/>
                  </a:lnTo>
                  <a:lnTo>
                    <a:pt x="8651" y="11310"/>
                  </a:lnTo>
                  <a:lnTo>
                    <a:pt x="8137" y="10568"/>
                  </a:lnTo>
                  <a:lnTo>
                    <a:pt x="8251" y="7681"/>
                  </a:lnTo>
                  <a:lnTo>
                    <a:pt x="9906" y="7692"/>
                  </a:lnTo>
                  <a:lnTo>
                    <a:pt x="9826" y="7373"/>
                  </a:lnTo>
                  <a:lnTo>
                    <a:pt x="9963" y="7030"/>
                  </a:lnTo>
                  <a:lnTo>
                    <a:pt x="9826" y="6608"/>
                  </a:lnTo>
                  <a:lnTo>
                    <a:pt x="9929" y="6174"/>
                  </a:lnTo>
                  <a:lnTo>
                    <a:pt x="9860" y="5889"/>
                  </a:lnTo>
                  <a:lnTo>
                    <a:pt x="9484" y="5832"/>
                  </a:lnTo>
                  <a:lnTo>
                    <a:pt x="8993" y="5980"/>
                  </a:lnTo>
                  <a:lnTo>
                    <a:pt x="8651" y="5946"/>
                  </a:lnTo>
                  <a:lnTo>
                    <a:pt x="8445" y="6037"/>
                  </a:lnTo>
                  <a:lnTo>
                    <a:pt x="8514" y="4953"/>
                  </a:lnTo>
                  <a:lnTo>
                    <a:pt x="8251" y="4622"/>
                  </a:lnTo>
                  <a:lnTo>
                    <a:pt x="8206" y="4052"/>
                  </a:lnTo>
                  <a:lnTo>
                    <a:pt x="8331" y="3515"/>
                  </a:lnTo>
                  <a:lnTo>
                    <a:pt x="8160" y="3173"/>
                  </a:lnTo>
                  <a:lnTo>
                    <a:pt x="8160" y="2602"/>
                  </a:lnTo>
                  <a:lnTo>
                    <a:pt x="7190" y="2602"/>
                  </a:lnTo>
                  <a:lnTo>
                    <a:pt x="7258" y="2271"/>
                  </a:lnTo>
                  <a:lnTo>
                    <a:pt x="6847" y="2271"/>
                  </a:lnTo>
                  <a:lnTo>
                    <a:pt x="6802" y="2431"/>
                  </a:lnTo>
                  <a:lnTo>
                    <a:pt x="6323" y="2465"/>
                  </a:lnTo>
                  <a:lnTo>
                    <a:pt x="6106" y="3002"/>
                  </a:lnTo>
                  <a:lnTo>
                    <a:pt x="5980" y="3230"/>
                  </a:lnTo>
                  <a:lnTo>
                    <a:pt x="5546" y="3093"/>
                  </a:lnTo>
                  <a:lnTo>
                    <a:pt x="5284" y="3230"/>
                  </a:lnTo>
                  <a:lnTo>
                    <a:pt x="4748" y="3298"/>
                  </a:lnTo>
                  <a:lnTo>
                    <a:pt x="4451" y="2831"/>
                  </a:lnTo>
                  <a:lnTo>
                    <a:pt x="4268" y="2522"/>
                  </a:lnTo>
                  <a:lnTo>
                    <a:pt x="4040" y="1986"/>
                  </a:lnTo>
                  <a:close/>
                  <a:moveTo>
                    <a:pt x="742" y="1130"/>
                  </a:moveTo>
                  <a:lnTo>
                    <a:pt x="776" y="742"/>
                  </a:lnTo>
                  <a:lnTo>
                    <a:pt x="902" y="503"/>
                  </a:lnTo>
                  <a:lnTo>
                    <a:pt x="1187" y="320"/>
                  </a:lnTo>
                  <a:lnTo>
                    <a:pt x="902" y="0"/>
                  </a:lnTo>
                  <a:lnTo>
                    <a:pt x="651" y="160"/>
                  </a:lnTo>
                  <a:lnTo>
                    <a:pt x="331" y="548"/>
                  </a:lnTo>
                  <a:lnTo>
                    <a:pt x="537" y="123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25"/>
            <p:cNvSpPr/>
            <p:nvPr/>
          </p:nvSpPr>
          <p:spPr>
            <a:xfrm>
              <a:off x="4073750" y="2143225"/>
              <a:ext cx="34275" cy="68200"/>
            </a:xfrm>
            <a:custGeom>
              <a:avLst/>
              <a:gdLst/>
              <a:ahLst/>
              <a:cxnLst/>
              <a:rect l="l" t="t" r="r" b="b"/>
              <a:pathLst>
                <a:path w="1371" h="2728" extrusionOk="0">
                  <a:moveTo>
                    <a:pt x="286" y="0"/>
                  </a:moveTo>
                  <a:lnTo>
                    <a:pt x="1" y="445"/>
                  </a:lnTo>
                  <a:lnTo>
                    <a:pt x="69" y="719"/>
                  </a:lnTo>
                  <a:lnTo>
                    <a:pt x="69" y="719"/>
                  </a:lnTo>
                  <a:lnTo>
                    <a:pt x="217" y="856"/>
                  </a:lnTo>
                  <a:lnTo>
                    <a:pt x="138" y="1130"/>
                  </a:lnTo>
                  <a:lnTo>
                    <a:pt x="126" y="1746"/>
                  </a:lnTo>
                  <a:lnTo>
                    <a:pt x="229" y="2168"/>
                  </a:lnTo>
                  <a:lnTo>
                    <a:pt x="651" y="2477"/>
                  </a:lnTo>
                  <a:lnTo>
                    <a:pt x="685" y="2671"/>
                  </a:lnTo>
                  <a:lnTo>
                    <a:pt x="822" y="2728"/>
                  </a:lnTo>
                  <a:lnTo>
                    <a:pt x="1130" y="2294"/>
                  </a:lnTo>
                  <a:lnTo>
                    <a:pt x="1142" y="1997"/>
                  </a:lnTo>
                  <a:lnTo>
                    <a:pt x="1370" y="1872"/>
                  </a:lnTo>
                  <a:lnTo>
                    <a:pt x="1370" y="1643"/>
                  </a:lnTo>
                  <a:lnTo>
                    <a:pt x="1039" y="1415"/>
                  </a:lnTo>
                  <a:lnTo>
                    <a:pt x="914" y="1039"/>
                  </a:lnTo>
                  <a:lnTo>
                    <a:pt x="971" y="742"/>
                  </a:lnTo>
                  <a:lnTo>
                    <a:pt x="971" y="742"/>
                  </a:lnTo>
                  <a:lnTo>
                    <a:pt x="902" y="411"/>
                  </a:lnTo>
                  <a:lnTo>
                    <a:pt x="708" y="331"/>
                  </a:lnTo>
                  <a:lnTo>
                    <a:pt x="526" y="103"/>
                  </a:lnTo>
                  <a:lnTo>
                    <a:pt x="343" y="17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25"/>
            <p:cNvSpPr/>
            <p:nvPr/>
          </p:nvSpPr>
          <p:spPr>
            <a:xfrm>
              <a:off x="4728800" y="2520950"/>
              <a:ext cx="92750" cy="80775"/>
            </a:xfrm>
            <a:custGeom>
              <a:avLst/>
              <a:gdLst/>
              <a:ahLst/>
              <a:cxnLst/>
              <a:rect l="l" t="t" r="r" b="b"/>
              <a:pathLst>
                <a:path w="3710" h="3231" extrusionOk="0">
                  <a:moveTo>
                    <a:pt x="3527" y="320"/>
                  </a:moveTo>
                  <a:lnTo>
                    <a:pt x="3345" y="1"/>
                  </a:lnTo>
                  <a:lnTo>
                    <a:pt x="2911" y="560"/>
                  </a:lnTo>
                  <a:lnTo>
                    <a:pt x="2386" y="1142"/>
                  </a:lnTo>
                  <a:lnTo>
                    <a:pt x="1918" y="1758"/>
                  </a:lnTo>
                  <a:lnTo>
                    <a:pt x="1439" y="1724"/>
                  </a:lnTo>
                  <a:lnTo>
                    <a:pt x="788" y="1701"/>
                  </a:lnTo>
                  <a:lnTo>
                    <a:pt x="184" y="1838"/>
                  </a:lnTo>
                  <a:lnTo>
                    <a:pt x="149" y="1599"/>
                  </a:lnTo>
                  <a:lnTo>
                    <a:pt x="1" y="1644"/>
                  </a:lnTo>
                  <a:lnTo>
                    <a:pt x="58" y="1861"/>
                  </a:lnTo>
                  <a:lnTo>
                    <a:pt x="435" y="2774"/>
                  </a:lnTo>
                  <a:lnTo>
                    <a:pt x="2831" y="3230"/>
                  </a:lnTo>
                  <a:lnTo>
                    <a:pt x="2968" y="3036"/>
                  </a:lnTo>
                  <a:lnTo>
                    <a:pt x="2957" y="2671"/>
                  </a:lnTo>
                  <a:lnTo>
                    <a:pt x="3151" y="2295"/>
                  </a:lnTo>
                  <a:lnTo>
                    <a:pt x="3117" y="1930"/>
                  </a:lnTo>
                  <a:lnTo>
                    <a:pt x="3459" y="1747"/>
                  </a:lnTo>
                  <a:lnTo>
                    <a:pt x="3299" y="1621"/>
                  </a:lnTo>
                  <a:lnTo>
                    <a:pt x="3311" y="1028"/>
                  </a:lnTo>
                  <a:lnTo>
                    <a:pt x="3710" y="102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25"/>
            <p:cNvSpPr/>
            <p:nvPr/>
          </p:nvSpPr>
          <p:spPr>
            <a:xfrm>
              <a:off x="2369900" y="3607675"/>
              <a:ext cx="310150" cy="748675"/>
            </a:xfrm>
            <a:custGeom>
              <a:avLst/>
              <a:gdLst/>
              <a:ahLst/>
              <a:cxnLst/>
              <a:rect l="l" t="t" r="r" b="b"/>
              <a:pathLst>
                <a:path w="12406" h="29947" extrusionOk="0">
                  <a:moveTo>
                    <a:pt x="10283" y="29901"/>
                  </a:moveTo>
                  <a:lnTo>
                    <a:pt x="10409" y="29467"/>
                  </a:lnTo>
                  <a:lnTo>
                    <a:pt x="9370" y="29262"/>
                  </a:lnTo>
                  <a:lnTo>
                    <a:pt x="8263" y="28748"/>
                  </a:lnTo>
                  <a:lnTo>
                    <a:pt x="7659" y="28086"/>
                  </a:lnTo>
                  <a:lnTo>
                    <a:pt x="7225" y="27687"/>
                  </a:lnTo>
                  <a:lnTo>
                    <a:pt x="8069" y="29615"/>
                  </a:lnTo>
                  <a:lnTo>
                    <a:pt x="8777" y="29615"/>
                  </a:lnTo>
                  <a:lnTo>
                    <a:pt x="9199" y="29638"/>
                  </a:lnTo>
                  <a:lnTo>
                    <a:pt x="9667" y="29946"/>
                  </a:lnTo>
                  <a:close/>
                  <a:moveTo>
                    <a:pt x="3094" y="218"/>
                  </a:moveTo>
                  <a:lnTo>
                    <a:pt x="2032" y="1"/>
                  </a:lnTo>
                  <a:lnTo>
                    <a:pt x="1462" y="811"/>
                  </a:lnTo>
                  <a:lnTo>
                    <a:pt x="1587" y="1039"/>
                  </a:lnTo>
                  <a:lnTo>
                    <a:pt x="1427" y="1987"/>
                  </a:lnTo>
                  <a:lnTo>
                    <a:pt x="629" y="2443"/>
                  </a:lnTo>
                  <a:lnTo>
                    <a:pt x="857" y="3949"/>
                  </a:lnTo>
                  <a:lnTo>
                    <a:pt x="731" y="4235"/>
                  </a:lnTo>
                  <a:lnTo>
                    <a:pt x="1017" y="4589"/>
                  </a:lnTo>
                  <a:lnTo>
                    <a:pt x="560" y="5159"/>
                  </a:lnTo>
                  <a:lnTo>
                    <a:pt x="195" y="6004"/>
                  </a:lnTo>
                  <a:lnTo>
                    <a:pt x="58" y="6837"/>
                  </a:lnTo>
                  <a:lnTo>
                    <a:pt x="309" y="7715"/>
                  </a:lnTo>
                  <a:lnTo>
                    <a:pt x="1" y="8640"/>
                  </a:lnTo>
                  <a:lnTo>
                    <a:pt x="708" y="10203"/>
                  </a:lnTo>
                  <a:lnTo>
                    <a:pt x="937" y="10374"/>
                  </a:lnTo>
                  <a:lnTo>
                    <a:pt x="1119" y="11208"/>
                  </a:lnTo>
                  <a:lnTo>
                    <a:pt x="891" y="12098"/>
                  </a:lnTo>
                  <a:lnTo>
                    <a:pt x="1085" y="12862"/>
                  </a:lnTo>
                  <a:lnTo>
                    <a:pt x="674" y="13479"/>
                  </a:lnTo>
                  <a:lnTo>
                    <a:pt x="891" y="14323"/>
                  </a:lnTo>
                  <a:lnTo>
                    <a:pt x="1359" y="15225"/>
                  </a:lnTo>
                  <a:lnTo>
                    <a:pt x="1005" y="15567"/>
                  </a:lnTo>
                  <a:lnTo>
                    <a:pt x="1051" y="16377"/>
                  </a:lnTo>
                  <a:lnTo>
                    <a:pt x="1142" y="17290"/>
                  </a:lnTo>
                  <a:lnTo>
                    <a:pt x="1621" y="18374"/>
                  </a:lnTo>
                  <a:lnTo>
                    <a:pt x="1393" y="18546"/>
                  </a:lnTo>
                  <a:lnTo>
                    <a:pt x="1907" y="19561"/>
                  </a:lnTo>
                  <a:lnTo>
                    <a:pt x="2340" y="19881"/>
                  </a:lnTo>
                  <a:lnTo>
                    <a:pt x="2226" y="20257"/>
                  </a:lnTo>
                  <a:lnTo>
                    <a:pt x="2626" y="20440"/>
                  </a:lnTo>
                  <a:lnTo>
                    <a:pt x="2820" y="20771"/>
                  </a:lnTo>
                  <a:lnTo>
                    <a:pt x="2557" y="20931"/>
                  </a:lnTo>
                  <a:lnTo>
                    <a:pt x="2820" y="21456"/>
                  </a:lnTo>
                  <a:lnTo>
                    <a:pt x="2968" y="22620"/>
                  </a:lnTo>
                  <a:lnTo>
                    <a:pt x="2877" y="23384"/>
                  </a:lnTo>
                  <a:lnTo>
                    <a:pt x="3128" y="23841"/>
                  </a:lnTo>
                  <a:lnTo>
                    <a:pt x="3116" y="24389"/>
                  </a:lnTo>
                  <a:lnTo>
                    <a:pt x="2728" y="24777"/>
                  </a:lnTo>
                  <a:lnTo>
                    <a:pt x="3174" y="25724"/>
                  </a:lnTo>
                  <a:lnTo>
                    <a:pt x="3539" y="26032"/>
                  </a:lnTo>
                  <a:lnTo>
                    <a:pt x="3984" y="25975"/>
                  </a:lnTo>
                  <a:lnTo>
                    <a:pt x="4246" y="26637"/>
                  </a:lnTo>
                  <a:lnTo>
                    <a:pt x="4737" y="27150"/>
                  </a:lnTo>
                  <a:lnTo>
                    <a:pt x="6449" y="27265"/>
                  </a:lnTo>
                  <a:lnTo>
                    <a:pt x="7134" y="27390"/>
                  </a:lnTo>
                  <a:lnTo>
                    <a:pt x="7453" y="27447"/>
                  </a:lnTo>
                  <a:lnTo>
                    <a:pt x="6780" y="26934"/>
                  </a:lnTo>
                  <a:lnTo>
                    <a:pt x="6198" y="26032"/>
                  </a:lnTo>
                  <a:lnTo>
                    <a:pt x="6323" y="25621"/>
                  </a:lnTo>
                  <a:lnTo>
                    <a:pt x="6825" y="25267"/>
                  </a:lnTo>
                  <a:lnTo>
                    <a:pt x="6894" y="24240"/>
                  </a:lnTo>
                  <a:lnTo>
                    <a:pt x="7567" y="23738"/>
                  </a:lnTo>
                  <a:lnTo>
                    <a:pt x="7533" y="22939"/>
                  </a:lnTo>
                  <a:lnTo>
                    <a:pt x="6791" y="22757"/>
                  </a:lnTo>
                  <a:lnTo>
                    <a:pt x="5878" y="22106"/>
                  </a:lnTo>
                  <a:lnTo>
                    <a:pt x="5867" y="21444"/>
                  </a:lnTo>
                  <a:lnTo>
                    <a:pt x="6278" y="20999"/>
                  </a:lnTo>
                  <a:lnTo>
                    <a:pt x="6951" y="20988"/>
                  </a:lnTo>
                  <a:lnTo>
                    <a:pt x="6985" y="20508"/>
                  </a:lnTo>
                  <a:lnTo>
                    <a:pt x="6814" y="19641"/>
                  </a:lnTo>
                  <a:lnTo>
                    <a:pt x="7225" y="19082"/>
                  </a:lnTo>
                  <a:lnTo>
                    <a:pt x="7807" y="18819"/>
                  </a:lnTo>
                  <a:lnTo>
                    <a:pt x="7453" y="18363"/>
                  </a:lnTo>
                  <a:lnTo>
                    <a:pt x="7134" y="18648"/>
                  </a:lnTo>
                  <a:lnTo>
                    <a:pt x="6563" y="18374"/>
                  </a:lnTo>
                  <a:lnTo>
                    <a:pt x="6209" y="17484"/>
                  </a:lnTo>
                  <a:lnTo>
                    <a:pt x="6426" y="17256"/>
                  </a:lnTo>
                  <a:lnTo>
                    <a:pt x="7225" y="17587"/>
                  </a:lnTo>
                  <a:lnTo>
                    <a:pt x="7932" y="17461"/>
                  </a:lnTo>
                  <a:lnTo>
                    <a:pt x="8298" y="17142"/>
                  </a:lnTo>
                  <a:lnTo>
                    <a:pt x="8035" y="16708"/>
                  </a:lnTo>
                  <a:lnTo>
                    <a:pt x="8024" y="16024"/>
                  </a:lnTo>
                  <a:lnTo>
                    <a:pt x="7738" y="15476"/>
                  </a:lnTo>
                  <a:lnTo>
                    <a:pt x="8560" y="15567"/>
                  </a:lnTo>
                  <a:lnTo>
                    <a:pt x="10021" y="15373"/>
                  </a:lnTo>
                  <a:lnTo>
                    <a:pt x="11002" y="14894"/>
                  </a:lnTo>
                  <a:lnTo>
                    <a:pt x="11470" y="13707"/>
                  </a:lnTo>
                  <a:lnTo>
                    <a:pt x="11436" y="13250"/>
                  </a:lnTo>
                  <a:lnTo>
                    <a:pt x="10877" y="12851"/>
                  </a:lnTo>
                  <a:lnTo>
                    <a:pt x="10865" y="12212"/>
                  </a:lnTo>
                  <a:lnTo>
                    <a:pt x="9747" y="11424"/>
                  </a:lnTo>
                  <a:lnTo>
                    <a:pt x="9701" y="10957"/>
                  </a:lnTo>
                  <a:lnTo>
                    <a:pt x="9644" y="10352"/>
                  </a:lnTo>
                  <a:lnTo>
                    <a:pt x="9781" y="10158"/>
                  </a:lnTo>
                  <a:lnTo>
                    <a:pt x="9621" y="9256"/>
                  </a:lnTo>
                  <a:lnTo>
                    <a:pt x="9667" y="8332"/>
                  </a:lnTo>
                  <a:lnTo>
                    <a:pt x="9736" y="7601"/>
                  </a:lnTo>
                  <a:lnTo>
                    <a:pt x="10580" y="6380"/>
                  </a:lnTo>
                  <a:lnTo>
                    <a:pt x="11333" y="5490"/>
                  </a:lnTo>
                  <a:lnTo>
                    <a:pt x="11801" y="5125"/>
                  </a:lnTo>
                  <a:lnTo>
                    <a:pt x="12406" y="4623"/>
                  </a:lnTo>
                  <a:lnTo>
                    <a:pt x="12326" y="3892"/>
                  </a:lnTo>
                  <a:lnTo>
                    <a:pt x="11892" y="3367"/>
                  </a:lnTo>
                  <a:lnTo>
                    <a:pt x="11516" y="3539"/>
                  </a:lnTo>
                  <a:lnTo>
                    <a:pt x="11470" y="4349"/>
                  </a:lnTo>
                  <a:lnTo>
                    <a:pt x="10865" y="5034"/>
                  </a:lnTo>
                  <a:lnTo>
                    <a:pt x="10261" y="5193"/>
                  </a:lnTo>
                  <a:lnTo>
                    <a:pt x="9382" y="5045"/>
                  </a:lnTo>
                  <a:lnTo>
                    <a:pt x="8560" y="4794"/>
                  </a:lnTo>
                  <a:lnTo>
                    <a:pt x="9165" y="3424"/>
                  </a:lnTo>
                  <a:lnTo>
                    <a:pt x="9005" y="3025"/>
                  </a:lnTo>
                  <a:lnTo>
                    <a:pt x="8161" y="2671"/>
                  </a:lnTo>
                  <a:lnTo>
                    <a:pt x="7134" y="1998"/>
                  </a:lnTo>
                  <a:lnTo>
                    <a:pt x="6483" y="1850"/>
                  </a:lnTo>
                  <a:lnTo>
                    <a:pt x="4885" y="366"/>
                  </a:lnTo>
                  <a:lnTo>
                    <a:pt x="4737" y="183"/>
                  </a:lnTo>
                  <a:lnTo>
                    <a:pt x="3847" y="138"/>
                  </a:lnTo>
                  <a:lnTo>
                    <a:pt x="3619" y="86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25"/>
            <p:cNvSpPr/>
            <p:nvPr/>
          </p:nvSpPr>
          <p:spPr>
            <a:xfrm>
              <a:off x="4521975" y="2175175"/>
              <a:ext cx="63650" cy="56500"/>
            </a:xfrm>
            <a:custGeom>
              <a:avLst/>
              <a:gdLst/>
              <a:ahLst/>
              <a:cxnLst/>
              <a:rect l="l" t="t" r="r" b="b"/>
              <a:pathLst>
                <a:path w="2546" h="2260" extrusionOk="0">
                  <a:moveTo>
                    <a:pt x="2545" y="2237"/>
                  </a:moveTo>
                  <a:lnTo>
                    <a:pt x="2408" y="1609"/>
                  </a:lnTo>
                  <a:lnTo>
                    <a:pt x="2054" y="1450"/>
                  </a:lnTo>
                  <a:lnTo>
                    <a:pt x="1701" y="1210"/>
                  </a:lnTo>
                  <a:lnTo>
                    <a:pt x="1838" y="925"/>
                  </a:lnTo>
                  <a:lnTo>
                    <a:pt x="1404" y="605"/>
                  </a:lnTo>
                  <a:lnTo>
                    <a:pt x="1495" y="400"/>
                  </a:lnTo>
                  <a:lnTo>
                    <a:pt x="1187" y="240"/>
                  </a:lnTo>
                  <a:lnTo>
                    <a:pt x="982" y="0"/>
                  </a:lnTo>
                  <a:lnTo>
                    <a:pt x="0" y="137"/>
                  </a:lnTo>
                  <a:lnTo>
                    <a:pt x="183" y="457"/>
                  </a:lnTo>
                  <a:lnTo>
                    <a:pt x="183" y="890"/>
                  </a:lnTo>
                  <a:lnTo>
                    <a:pt x="788" y="1107"/>
                  </a:lnTo>
                  <a:lnTo>
                    <a:pt x="1130" y="1381"/>
                  </a:lnTo>
                  <a:lnTo>
                    <a:pt x="1267" y="1347"/>
                  </a:lnTo>
                  <a:lnTo>
                    <a:pt x="1529" y="1598"/>
                  </a:lnTo>
                  <a:lnTo>
                    <a:pt x="1849" y="1598"/>
                  </a:lnTo>
                  <a:lnTo>
                    <a:pt x="1883" y="1735"/>
                  </a:lnTo>
                  <a:lnTo>
                    <a:pt x="2283" y="226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25"/>
            <p:cNvSpPr/>
            <p:nvPr/>
          </p:nvSpPr>
          <p:spPr>
            <a:xfrm>
              <a:off x="5901700" y="3354050"/>
              <a:ext cx="798875" cy="747525"/>
            </a:xfrm>
            <a:custGeom>
              <a:avLst/>
              <a:gdLst/>
              <a:ahLst/>
              <a:cxnLst/>
              <a:rect l="l" t="t" r="r" b="b"/>
              <a:pathLst>
                <a:path w="31955" h="29901" extrusionOk="0">
                  <a:moveTo>
                    <a:pt x="19778" y="27390"/>
                  </a:moveTo>
                  <a:lnTo>
                    <a:pt x="19344" y="27321"/>
                  </a:lnTo>
                  <a:lnTo>
                    <a:pt x="19082" y="27732"/>
                  </a:lnTo>
                  <a:lnTo>
                    <a:pt x="18990" y="28508"/>
                  </a:lnTo>
                  <a:lnTo>
                    <a:pt x="18694" y="29079"/>
                  </a:lnTo>
                  <a:lnTo>
                    <a:pt x="18625" y="29832"/>
                  </a:lnTo>
                  <a:lnTo>
                    <a:pt x="19047" y="29855"/>
                  </a:lnTo>
                  <a:lnTo>
                    <a:pt x="19162" y="29900"/>
                  </a:lnTo>
                  <a:lnTo>
                    <a:pt x="20109" y="29284"/>
                  </a:lnTo>
                  <a:lnTo>
                    <a:pt x="20189" y="29535"/>
                  </a:lnTo>
                  <a:lnTo>
                    <a:pt x="20759" y="28828"/>
                  </a:lnTo>
                  <a:lnTo>
                    <a:pt x="21216" y="28519"/>
                  </a:lnTo>
                  <a:lnTo>
                    <a:pt x="21855" y="27481"/>
                  </a:lnTo>
                  <a:lnTo>
                    <a:pt x="21455" y="27401"/>
                  </a:lnTo>
                  <a:lnTo>
                    <a:pt x="20771" y="27572"/>
                  </a:lnTo>
                  <a:lnTo>
                    <a:pt x="20291" y="27709"/>
                  </a:lnTo>
                  <a:close/>
                  <a:moveTo>
                    <a:pt x="26922" y="2808"/>
                  </a:moveTo>
                  <a:lnTo>
                    <a:pt x="26990" y="2488"/>
                  </a:lnTo>
                  <a:lnTo>
                    <a:pt x="27013" y="1975"/>
                  </a:lnTo>
                  <a:lnTo>
                    <a:pt x="26785" y="1518"/>
                  </a:lnTo>
                  <a:lnTo>
                    <a:pt x="26796" y="1130"/>
                  </a:lnTo>
                  <a:lnTo>
                    <a:pt x="26614" y="1016"/>
                  </a:lnTo>
                  <a:lnTo>
                    <a:pt x="26625" y="457"/>
                  </a:lnTo>
                  <a:lnTo>
                    <a:pt x="26454" y="0"/>
                  </a:lnTo>
                  <a:lnTo>
                    <a:pt x="26123" y="343"/>
                  </a:lnTo>
                  <a:lnTo>
                    <a:pt x="26066" y="594"/>
                  </a:lnTo>
                  <a:lnTo>
                    <a:pt x="25849" y="1096"/>
                  </a:lnTo>
                  <a:lnTo>
                    <a:pt x="25598" y="1587"/>
                  </a:lnTo>
                  <a:lnTo>
                    <a:pt x="25678" y="1883"/>
                  </a:lnTo>
                  <a:lnTo>
                    <a:pt x="25507" y="2066"/>
                  </a:lnTo>
                  <a:lnTo>
                    <a:pt x="25290" y="2751"/>
                  </a:lnTo>
                  <a:lnTo>
                    <a:pt x="25313" y="3276"/>
                  </a:lnTo>
                  <a:lnTo>
                    <a:pt x="25210" y="3538"/>
                  </a:lnTo>
                  <a:lnTo>
                    <a:pt x="25256" y="3983"/>
                  </a:lnTo>
                  <a:lnTo>
                    <a:pt x="24879" y="4691"/>
                  </a:lnTo>
                  <a:lnTo>
                    <a:pt x="24697" y="5193"/>
                  </a:lnTo>
                  <a:lnTo>
                    <a:pt x="24457" y="5604"/>
                  </a:lnTo>
                  <a:lnTo>
                    <a:pt x="24206" y="6094"/>
                  </a:lnTo>
                  <a:lnTo>
                    <a:pt x="23624" y="6391"/>
                  </a:lnTo>
                  <a:lnTo>
                    <a:pt x="22928" y="6094"/>
                  </a:lnTo>
                  <a:lnTo>
                    <a:pt x="22859" y="5809"/>
                  </a:lnTo>
                  <a:lnTo>
                    <a:pt x="22494" y="5581"/>
                  </a:lnTo>
                  <a:lnTo>
                    <a:pt x="22266" y="5581"/>
                  </a:lnTo>
                  <a:lnTo>
                    <a:pt x="21798" y="5033"/>
                  </a:lnTo>
                  <a:lnTo>
                    <a:pt x="21444" y="4725"/>
                  </a:lnTo>
                  <a:lnTo>
                    <a:pt x="20885" y="4440"/>
                  </a:lnTo>
                  <a:lnTo>
                    <a:pt x="20326" y="3938"/>
                  </a:lnTo>
                  <a:lnTo>
                    <a:pt x="20314" y="3675"/>
                  </a:lnTo>
                  <a:lnTo>
                    <a:pt x="20668" y="3241"/>
                  </a:lnTo>
                  <a:lnTo>
                    <a:pt x="20976" y="2785"/>
                  </a:lnTo>
                  <a:lnTo>
                    <a:pt x="20930" y="2408"/>
                  </a:lnTo>
                  <a:lnTo>
                    <a:pt x="21204" y="2386"/>
                  </a:lnTo>
                  <a:lnTo>
                    <a:pt x="21558" y="2020"/>
                  </a:lnTo>
                  <a:lnTo>
                    <a:pt x="21843" y="1541"/>
                  </a:lnTo>
                  <a:lnTo>
                    <a:pt x="21524" y="1085"/>
                  </a:lnTo>
                  <a:lnTo>
                    <a:pt x="21319" y="1256"/>
                  </a:lnTo>
                  <a:lnTo>
                    <a:pt x="21033" y="1187"/>
                  </a:lnTo>
                  <a:lnTo>
                    <a:pt x="20531" y="1438"/>
                  </a:lnTo>
                  <a:lnTo>
                    <a:pt x="20075" y="1153"/>
                  </a:lnTo>
                  <a:lnTo>
                    <a:pt x="19835" y="1256"/>
                  </a:lnTo>
                  <a:lnTo>
                    <a:pt x="19184" y="1027"/>
                  </a:lnTo>
                  <a:lnTo>
                    <a:pt x="18808" y="639"/>
                  </a:lnTo>
                  <a:lnTo>
                    <a:pt x="18306" y="423"/>
                  </a:lnTo>
                  <a:lnTo>
                    <a:pt x="17861" y="560"/>
                  </a:lnTo>
                  <a:lnTo>
                    <a:pt x="18420" y="856"/>
                  </a:lnTo>
                  <a:lnTo>
                    <a:pt x="18374" y="1313"/>
                  </a:lnTo>
                  <a:lnTo>
                    <a:pt x="17689" y="1484"/>
                  </a:lnTo>
                  <a:lnTo>
                    <a:pt x="17290" y="1381"/>
                  </a:lnTo>
                  <a:lnTo>
                    <a:pt x="16776" y="1701"/>
                  </a:lnTo>
                  <a:lnTo>
                    <a:pt x="16366" y="2226"/>
                  </a:lnTo>
                  <a:lnTo>
                    <a:pt x="16446" y="2443"/>
                  </a:lnTo>
                  <a:lnTo>
                    <a:pt x="16069" y="2682"/>
                  </a:lnTo>
                  <a:lnTo>
                    <a:pt x="15578" y="3413"/>
                  </a:lnTo>
                  <a:lnTo>
                    <a:pt x="15669" y="3903"/>
                  </a:lnTo>
                  <a:lnTo>
                    <a:pt x="15179" y="3823"/>
                  </a:lnTo>
                  <a:lnTo>
                    <a:pt x="14677" y="3823"/>
                  </a:lnTo>
                  <a:lnTo>
                    <a:pt x="14323" y="3276"/>
                  </a:lnTo>
                  <a:lnTo>
                    <a:pt x="13798" y="2865"/>
                  </a:lnTo>
                  <a:lnTo>
                    <a:pt x="13398" y="2979"/>
                  </a:lnTo>
                  <a:lnTo>
                    <a:pt x="13022" y="3105"/>
                  </a:lnTo>
                  <a:lnTo>
                    <a:pt x="12988" y="3333"/>
                  </a:lnTo>
                  <a:lnTo>
                    <a:pt x="12645" y="3241"/>
                  </a:lnTo>
                  <a:lnTo>
                    <a:pt x="12600" y="3493"/>
                  </a:lnTo>
                  <a:lnTo>
                    <a:pt x="12166" y="3652"/>
                  </a:lnTo>
                  <a:lnTo>
                    <a:pt x="11926" y="4006"/>
                  </a:lnTo>
                  <a:lnTo>
                    <a:pt x="11424" y="4451"/>
                  </a:lnTo>
                  <a:lnTo>
                    <a:pt x="11230" y="5136"/>
                  </a:lnTo>
                  <a:lnTo>
                    <a:pt x="10899" y="4953"/>
                  </a:lnTo>
                  <a:lnTo>
                    <a:pt x="10591" y="5387"/>
                  </a:lnTo>
                  <a:lnTo>
                    <a:pt x="10796" y="5821"/>
                  </a:lnTo>
                  <a:lnTo>
                    <a:pt x="10431" y="5992"/>
                  </a:lnTo>
                  <a:lnTo>
                    <a:pt x="10226" y="5204"/>
                  </a:lnTo>
                  <a:lnTo>
                    <a:pt x="9541" y="5980"/>
                  </a:lnTo>
                  <a:lnTo>
                    <a:pt x="9427" y="6471"/>
                  </a:lnTo>
                  <a:lnTo>
                    <a:pt x="9336" y="6836"/>
                  </a:lnTo>
                  <a:lnTo>
                    <a:pt x="8788" y="7304"/>
                  </a:lnTo>
                  <a:lnTo>
                    <a:pt x="8503" y="7783"/>
                  </a:lnTo>
                  <a:lnTo>
                    <a:pt x="8000" y="8183"/>
                  </a:lnTo>
                  <a:lnTo>
                    <a:pt x="7133" y="8457"/>
                  </a:lnTo>
                  <a:lnTo>
                    <a:pt x="6688" y="8434"/>
                  </a:lnTo>
                  <a:lnTo>
                    <a:pt x="6483" y="8514"/>
                  </a:lnTo>
                  <a:lnTo>
                    <a:pt x="6323" y="8719"/>
                  </a:lnTo>
                  <a:lnTo>
                    <a:pt x="5821" y="8811"/>
                  </a:lnTo>
                  <a:lnTo>
                    <a:pt x="5147" y="9153"/>
                  </a:lnTo>
                  <a:lnTo>
                    <a:pt x="4953" y="9039"/>
                  </a:lnTo>
                  <a:lnTo>
                    <a:pt x="4577" y="9119"/>
                  </a:lnTo>
                  <a:lnTo>
                    <a:pt x="3926" y="9438"/>
                  </a:lnTo>
                  <a:lnTo>
                    <a:pt x="3470" y="9826"/>
                  </a:lnTo>
                  <a:lnTo>
                    <a:pt x="2785" y="10123"/>
                  </a:lnTo>
                  <a:lnTo>
                    <a:pt x="2340" y="10751"/>
                  </a:lnTo>
                  <a:lnTo>
                    <a:pt x="2397" y="10066"/>
                  </a:lnTo>
                  <a:lnTo>
                    <a:pt x="1963" y="10728"/>
                  </a:lnTo>
                  <a:lnTo>
                    <a:pt x="1941" y="11253"/>
                  </a:lnTo>
                  <a:lnTo>
                    <a:pt x="1758" y="11709"/>
                  </a:lnTo>
                  <a:lnTo>
                    <a:pt x="1541" y="11926"/>
                  </a:lnTo>
                  <a:lnTo>
                    <a:pt x="1359" y="12451"/>
                  </a:lnTo>
                  <a:lnTo>
                    <a:pt x="1484" y="12725"/>
                  </a:lnTo>
                  <a:lnTo>
                    <a:pt x="1507" y="13010"/>
                  </a:lnTo>
                  <a:lnTo>
                    <a:pt x="1735" y="13729"/>
                  </a:lnTo>
                  <a:lnTo>
                    <a:pt x="1632" y="14197"/>
                  </a:lnTo>
                  <a:lnTo>
                    <a:pt x="1484" y="13832"/>
                  </a:lnTo>
                  <a:lnTo>
                    <a:pt x="1165" y="13581"/>
                  </a:lnTo>
                  <a:lnTo>
                    <a:pt x="1222" y="14425"/>
                  </a:lnTo>
                  <a:lnTo>
                    <a:pt x="971" y="14026"/>
                  </a:lnTo>
                  <a:lnTo>
                    <a:pt x="993" y="14425"/>
                  </a:lnTo>
                  <a:lnTo>
                    <a:pt x="1244" y="15133"/>
                  </a:lnTo>
                  <a:lnTo>
                    <a:pt x="1165" y="15852"/>
                  </a:lnTo>
                  <a:lnTo>
                    <a:pt x="1404" y="16206"/>
                  </a:lnTo>
                  <a:lnTo>
                    <a:pt x="1347" y="16480"/>
                  </a:lnTo>
                  <a:lnTo>
                    <a:pt x="1473" y="17062"/>
                  </a:lnTo>
                  <a:lnTo>
                    <a:pt x="1290" y="17575"/>
                  </a:lnTo>
                  <a:lnTo>
                    <a:pt x="1244" y="18089"/>
                  </a:lnTo>
                  <a:lnTo>
                    <a:pt x="1347" y="19013"/>
                  </a:lnTo>
                  <a:lnTo>
                    <a:pt x="1244" y="19549"/>
                  </a:lnTo>
                  <a:lnTo>
                    <a:pt x="936" y="20177"/>
                  </a:lnTo>
                  <a:lnTo>
                    <a:pt x="845" y="20497"/>
                  </a:lnTo>
                  <a:lnTo>
                    <a:pt x="628" y="20713"/>
                  </a:lnTo>
                  <a:lnTo>
                    <a:pt x="217" y="20828"/>
                  </a:lnTo>
                  <a:lnTo>
                    <a:pt x="1" y="21353"/>
                  </a:lnTo>
                  <a:lnTo>
                    <a:pt x="343" y="21524"/>
                  </a:lnTo>
                  <a:lnTo>
                    <a:pt x="914" y="22117"/>
                  </a:lnTo>
                  <a:lnTo>
                    <a:pt x="1427" y="22117"/>
                  </a:lnTo>
                  <a:lnTo>
                    <a:pt x="1975" y="22151"/>
                  </a:lnTo>
                  <a:lnTo>
                    <a:pt x="2443" y="21855"/>
                  </a:lnTo>
                  <a:lnTo>
                    <a:pt x="2933" y="21604"/>
                  </a:lnTo>
                  <a:lnTo>
                    <a:pt x="3127" y="21638"/>
                  </a:lnTo>
                  <a:lnTo>
                    <a:pt x="3767" y="21159"/>
                  </a:lnTo>
                  <a:lnTo>
                    <a:pt x="4314" y="21113"/>
                  </a:lnTo>
                  <a:lnTo>
                    <a:pt x="4896" y="21010"/>
                  </a:lnTo>
                  <a:lnTo>
                    <a:pt x="5501" y="21181"/>
                  </a:lnTo>
                  <a:lnTo>
                    <a:pt x="6015" y="21102"/>
                  </a:lnTo>
                  <a:lnTo>
                    <a:pt x="6665" y="21067"/>
                  </a:lnTo>
                  <a:lnTo>
                    <a:pt x="7099" y="20702"/>
                  </a:lnTo>
                  <a:lnTo>
                    <a:pt x="7418" y="20234"/>
                  </a:lnTo>
                  <a:lnTo>
                    <a:pt x="8160" y="20017"/>
                  </a:lnTo>
                  <a:lnTo>
                    <a:pt x="9153" y="19561"/>
                  </a:lnTo>
                  <a:lnTo>
                    <a:pt x="9861" y="19618"/>
                  </a:lnTo>
                  <a:lnTo>
                    <a:pt x="10842" y="19310"/>
                  </a:lnTo>
                  <a:lnTo>
                    <a:pt x="11961" y="18990"/>
                  </a:lnTo>
                  <a:lnTo>
                    <a:pt x="13353" y="18899"/>
                  </a:lnTo>
                  <a:lnTo>
                    <a:pt x="13923" y="19344"/>
                  </a:lnTo>
                  <a:lnTo>
                    <a:pt x="14460" y="19378"/>
                  </a:lnTo>
                  <a:lnTo>
                    <a:pt x="15213" y="19915"/>
                  </a:lnTo>
                  <a:lnTo>
                    <a:pt x="14985" y="20131"/>
                  </a:lnTo>
                  <a:lnTo>
                    <a:pt x="15236" y="20474"/>
                  </a:lnTo>
                  <a:lnTo>
                    <a:pt x="15430" y="21124"/>
                  </a:lnTo>
                  <a:lnTo>
                    <a:pt x="15202" y="21615"/>
                  </a:lnTo>
                  <a:lnTo>
                    <a:pt x="15612" y="21980"/>
                  </a:lnTo>
                  <a:lnTo>
                    <a:pt x="16229" y="21250"/>
                  </a:lnTo>
                  <a:lnTo>
                    <a:pt x="16834" y="20953"/>
                  </a:lnTo>
                  <a:lnTo>
                    <a:pt x="17792" y="20166"/>
                  </a:lnTo>
                  <a:lnTo>
                    <a:pt x="17564" y="20839"/>
                  </a:lnTo>
                  <a:lnTo>
                    <a:pt x="17085" y="21296"/>
                  </a:lnTo>
                  <a:lnTo>
                    <a:pt x="16719" y="21832"/>
                  </a:lnTo>
                  <a:lnTo>
                    <a:pt x="16092" y="22323"/>
                  </a:lnTo>
                  <a:lnTo>
                    <a:pt x="16834" y="22151"/>
                  </a:lnTo>
                  <a:lnTo>
                    <a:pt x="17507" y="21524"/>
                  </a:lnTo>
                  <a:lnTo>
                    <a:pt x="17381" y="22208"/>
                  </a:lnTo>
                  <a:lnTo>
                    <a:pt x="16925" y="22654"/>
                  </a:lnTo>
                  <a:lnTo>
                    <a:pt x="17598" y="22768"/>
                  </a:lnTo>
                  <a:lnTo>
                    <a:pt x="17781" y="23144"/>
                  </a:lnTo>
                  <a:lnTo>
                    <a:pt x="17724" y="23612"/>
                  </a:lnTo>
                  <a:lnTo>
                    <a:pt x="17507" y="24308"/>
                  </a:lnTo>
                  <a:lnTo>
                    <a:pt x="17712" y="24879"/>
                  </a:lnTo>
                  <a:lnTo>
                    <a:pt x="18283" y="25153"/>
                  </a:lnTo>
                  <a:lnTo>
                    <a:pt x="18682" y="25210"/>
                  </a:lnTo>
                  <a:lnTo>
                    <a:pt x="19025" y="25347"/>
                  </a:lnTo>
                  <a:lnTo>
                    <a:pt x="19515" y="25609"/>
                  </a:lnTo>
                  <a:lnTo>
                    <a:pt x="20542" y="24936"/>
                  </a:lnTo>
                  <a:lnTo>
                    <a:pt x="21045" y="24765"/>
                  </a:lnTo>
                  <a:lnTo>
                    <a:pt x="20657" y="25244"/>
                  </a:lnTo>
                  <a:lnTo>
                    <a:pt x="21033" y="25404"/>
                  </a:lnTo>
                  <a:lnTo>
                    <a:pt x="21421" y="25803"/>
                  </a:lnTo>
                  <a:lnTo>
                    <a:pt x="22083" y="25415"/>
                  </a:lnTo>
                  <a:lnTo>
                    <a:pt x="22631" y="25062"/>
                  </a:lnTo>
                  <a:lnTo>
                    <a:pt x="23532" y="24674"/>
                  </a:lnTo>
                  <a:lnTo>
                    <a:pt x="24388" y="24651"/>
                  </a:lnTo>
                  <a:lnTo>
                    <a:pt x="24982" y="24320"/>
                  </a:lnTo>
                  <a:lnTo>
                    <a:pt x="25107" y="24034"/>
                  </a:lnTo>
                  <a:lnTo>
                    <a:pt x="25541" y="23395"/>
                  </a:lnTo>
                  <a:lnTo>
                    <a:pt x="26100" y="22711"/>
                  </a:lnTo>
                  <a:lnTo>
                    <a:pt x="26614" y="22254"/>
                  </a:lnTo>
                  <a:lnTo>
                    <a:pt x="27241" y="21455"/>
                  </a:lnTo>
                  <a:lnTo>
                    <a:pt x="27709" y="21010"/>
                  </a:lnTo>
                  <a:lnTo>
                    <a:pt x="28337" y="20303"/>
                  </a:lnTo>
                  <a:lnTo>
                    <a:pt x="29102" y="19858"/>
                  </a:lnTo>
                  <a:lnTo>
                    <a:pt x="29821" y="19024"/>
                  </a:lnTo>
                  <a:lnTo>
                    <a:pt x="30266" y="18385"/>
                  </a:lnTo>
                  <a:lnTo>
                    <a:pt x="30460" y="17872"/>
                  </a:lnTo>
                  <a:lnTo>
                    <a:pt x="31007" y="17062"/>
                  </a:lnTo>
                  <a:lnTo>
                    <a:pt x="31304" y="16651"/>
                  </a:lnTo>
                  <a:lnTo>
                    <a:pt x="31658" y="15829"/>
                  </a:lnTo>
                  <a:lnTo>
                    <a:pt x="31555" y="15064"/>
                  </a:lnTo>
                  <a:lnTo>
                    <a:pt x="31806" y="14505"/>
                  </a:lnTo>
                  <a:lnTo>
                    <a:pt x="31955" y="13980"/>
                  </a:lnTo>
                  <a:lnTo>
                    <a:pt x="31955" y="13250"/>
                  </a:lnTo>
                  <a:lnTo>
                    <a:pt x="31555" y="12520"/>
                  </a:lnTo>
                  <a:lnTo>
                    <a:pt x="31293" y="12166"/>
                  </a:lnTo>
                  <a:lnTo>
                    <a:pt x="30871" y="11607"/>
                  </a:lnTo>
                  <a:lnTo>
                    <a:pt x="30973" y="10659"/>
                  </a:lnTo>
                  <a:lnTo>
                    <a:pt x="30756" y="10796"/>
                  </a:lnTo>
                  <a:lnTo>
                    <a:pt x="30528" y="10397"/>
                  </a:lnTo>
                  <a:lnTo>
                    <a:pt x="30174" y="10602"/>
                  </a:lnTo>
                  <a:lnTo>
                    <a:pt x="30095" y="9609"/>
                  </a:lnTo>
                  <a:lnTo>
                    <a:pt x="29775" y="9039"/>
                  </a:lnTo>
                  <a:lnTo>
                    <a:pt x="29923" y="8833"/>
                  </a:lnTo>
                  <a:lnTo>
                    <a:pt x="29478" y="8434"/>
                  </a:lnTo>
                  <a:lnTo>
                    <a:pt x="29022" y="8000"/>
                  </a:lnTo>
                  <a:lnTo>
                    <a:pt x="28269" y="7532"/>
                  </a:lnTo>
                  <a:lnTo>
                    <a:pt x="28132" y="6916"/>
                  </a:lnTo>
                  <a:lnTo>
                    <a:pt x="28326" y="6448"/>
                  </a:lnTo>
                  <a:lnTo>
                    <a:pt x="28269" y="5661"/>
                  </a:lnTo>
                  <a:lnTo>
                    <a:pt x="28075" y="5558"/>
                  </a:lnTo>
                  <a:lnTo>
                    <a:pt x="28052" y="5102"/>
                  </a:lnTo>
                  <a:lnTo>
                    <a:pt x="28017" y="4326"/>
                  </a:lnTo>
                  <a:lnTo>
                    <a:pt x="28177" y="3926"/>
                  </a:lnTo>
                  <a:lnTo>
                    <a:pt x="27846" y="3561"/>
                  </a:lnTo>
                  <a:lnTo>
                    <a:pt x="27652" y="3184"/>
                  </a:lnTo>
                  <a:lnTo>
                    <a:pt x="27093" y="3527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25"/>
            <p:cNvSpPr/>
            <p:nvPr/>
          </p:nvSpPr>
          <p:spPr>
            <a:xfrm>
              <a:off x="3889450" y="2003125"/>
              <a:ext cx="130975" cy="57950"/>
            </a:xfrm>
            <a:custGeom>
              <a:avLst/>
              <a:gdLst/>
              <a:ahLst/>
              <a:cxnLst/>
              <a:rect l="l" t="t" r="r" b="b"/>
              <a:pathLst>
                <a:path w="5239" h="2318" extrusionOk="0">
                  <a:moveTo>
                    <a:pt x="5193" y="400"/>
                  </a:moveTo>
                  <a:lnTo>
                    <a:pt x="4862" y="229"/>
                  </a:lnTo>
                  <a:lnTo>
                    <a:pt x="4531" y="275"/>
                  </a:lnTo>
                  <a:lnTo>
                    <a:pt x="3960" y="1"/>
                  </a:lnTo>
                  <a:lnTo>
                    <a:pt x="3721" y="69"/>
                  </a:lnTo>
                  <a:lnTo>
                    <a:pt x="3344" y="434"/>
                  </a:lnTo>
                  <a:lnTo>
                    <a:pt x="2808" y="149"/>
                  </a:lnTo>
                  <a:lnTo>
                    <a:pt x="2591" y="560"/>
                  </a:lnTo>
                  <a:lnTo>
                    <a:pt x="2351" y="674"/>
                  </a:lnTo>
                  <a:lnTo>
                    <a:pt x="2488" y="1245"/>
                  </a:lnTo>
                  <a:lnTo>
                    <a:pt x="2431" y="1404"/>
                  </a:lnTo>
                  <a:lnTo>
                    <a:pt x="2191" y="1210"/>
                  </a:lnTo>
                  <a:lnTo>
                    <a:pt x="1849" y="1188"/>
                  </a:lnTo>
                  <a:lnTo>
                    <a:pt x="1358" y="1359"/>
                  </a:lnTo>
                  <a:lnTo>
                    <a:pt x="731" y="1313"/>
                  </a:lnTo>
                  <a:lnTo>
                    <a:pt x="651" y="1541"/>
                  </a:lnTo>
                  <a:lnTo>
                    <a:pt x="286" y="1302"/>
                  </a:lnTo>
                  <a:lnTo>
                    <a:pt x="69" y="1347"/>
                  </a:lnTo>
                  <a:lnTo>
                    <a:pt x="92" y="1496"/>
                  </a:lnTo>
                  <a:lnTo>
                    <a:pt x="0" y="1724"/>
                  </a:lnTo>
                  <a:lnTo>
                    <a:pt x="320" y="1884"/>
                  </a:lnTo>
                  <a:lnTo>
                    <a:pt x="696" y="1918"/>
                  </a:lnTo>
                  <a:lnTo>
                    <a:pt x="1130" y="2044"/>
                  </a:lnTo>
                  <a:lnTo>
                    <a:pt x="1210" y="1872"/>
                  </a:lnTo>
                  <a:lnTo>
                    <a:pt x="1895" y="1713"/>
                  </a:lnTo>
                  <a:lnTo>
                    <a:pt x="2077" y="2032"/>
                  </a:lnTo>
                  <a:lnTo>
                    <a:pt x="3104" y="2260"/>
                  </a:lnTo>
                  <a:lnTo>
                    <a:pt x="3698" y="2317"/>
                  </a:lnTo>
                  <a:lnTo>
                    <a:pt x="4040" y="2112"/>
                  </a:lnTo>
                  <a:lnTo>
                    <a:pt x="4656" y="2101"/>
                  </a:lnTo>
                  <a:lnTo>
                    <a:pt x="4782" y="1941"/>
                  </a:lnTo>
                  <a:lnTo>
                    <a:pt x="4976" y="1370"/>
                  </a:lnTo>
                  <a:lnTo>
                    <a:pt x="4816" y="1188"/>
                  </a:lnTo>
                  <a:lnTo>
                    <a:pt x="5216" y="1188"/>
                  </a:lnTo>
                  <a:lnTo>
                    <a:pt x="5239" y="811"/>
                  </a:lnTo>
                  <a:lnTo>
                    <a:pt x="5147" y="514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25"/>
            <p:cNvSpPr/>
            <p:nvPr/>
          </p:nvSpPr>
          <p:spPr>
            <a:xfrm>
              <a:off x="4546500" y="2161475"/>
              <a:ext cx="104725" cy="81050"/>
            </a:xfrm>
            <a:custGeom>
              <a:avLst/>
              <a:gdLst/>
              <a:ahLst/>
              <a:cxnLst/>
              <a:rect l="l" t="t" r="r" b="b"/>
              <a:pathLst>
                <a:path w="4189" h="3242" extrusionOk="0">
                  <a:moveTo>
                    <a:pt x="286" y="1895"/>
                  </a:moveTo>
                  <a:lnTo>
                    <a:pt x="149" y="1929"/>
                  </a:lnTo>
                  <a:lnTo>
                    <a:pt x="320" y="2272"/>
                  </a:lnTo>
                  <a:lnTo>
                    <a:pt x="777" y="2682"/>
                  </a:lnTo>
                  <a:lnTo>
                    <a:pt x="1302" y="2808"/>
                  </a:lnTo>
                  <a:lnTo>
                    <a:pt x="902" y="2283"/>
                  </a:lnTo>
                  <a:lnTo>
                    <a:pt x="879" y="2135"/>
                  </a:lnTo>
                  <a:lnTo>
                    <a:pt x="548" y="2135"/>
                  </a:lnTo>
                  <a:close/>
                  <a:moveTo>
                    <a:pt x="1769" y="571"/>
                  </a:moveTo>
                  <a:lnTo>
                    <a:pt x="1165" y="23"/>
                  </a:lnTo>
                  <a:lnTo>
                    <a:pt x="948" y="1"/>
                  </a:lnTo>
                  <a:lnTo>
                    <a:pt x="788" y="126"/>
                  </a:lnTo>
                  <a:lnTo>
                    <a:pt x="1245" y="617"/>
                  </a:lnTo>
                  <a:lnTo>
                    <a:pt x="1165" y="708"/>
                  </a:lnTo>
                  <a:lnTo>
                    <a:pt x="765" y="651"/>
                  </a:lnTo>
                  <a:lnTo>
                    <a:pt x="160" y="400"/>
                  </a:lnTo>
                  <a:lnTo>
                    <a:pt x="1" y="537"/>
                  </a:lnTo>
                  <a:lnTo>
                    <a:pt x="206" y="788"/>
                  </a:lnTo>
                  <a:lnTo>
                    <a:pt x="514" y="936"/>
                  </a:lnTo>
                  <a:lnTo>
                    <a:pt x="423" y="1153"/>
                  </a:lnTo>
                  <a:lnTo>
                    <a:pt x="857" y="1473"/>
                  </a:lnTo>
                  <a:lnTo>
                    <a:pt x="720" y="1758"/>
                  </a:lnTo>
                  <a:lnTo>
                    <a:pt x="1073" y="1998"/>
                  </a:lnTo>
                  <a:lnTo>
                    <a:pt x="1427" y="2157"/>
                  </a:lnTo>
                  <a:lnTo>
                    <a:pt x="1564" y="2785"/>
                  </a:lnTo>
                  <a:lnTo>
                    <a:pt x="2317" y="2112"/>
                  </a:lnTo>
                  <a:lnTo>
                    <a:pt x="2591" y="2043"/>
                  </a:lnTo>
                  <a:lnTo>
                    <a:pt x="2854" y="2306"/>
                  </a:lnTo>
                  <a:lnTo>
                    <a:pt x="2682" y="2751"/>
                  </a:lnTo>
                  <a:lnTo>
                    <a:pt x="3230" y="3242"/>
                  </a:lnTo>
                  <a:lnTo>
                    <a:pt x="3413" y="3196"/>
                  </a:lnTo>
                  <a:lnTo>
                    <a:pt x="3299" y="2739"/>
                  </a:lnTo>
                  <a:lnTo>
                    <a:pt x="3538" y="2523"/>
                  </a:lnTo>
                  <a:lnTo>
                    <a:pt x="3595" y="2214"/>
                  </a:lnTo>
                  <a:lnTo>
                    <a:pt x="3584" y="1496"/>
                  </a:lnTo>
                  <a:lnTo>
                    <a:pt x="4189" y="1427"/>
                  </a:lnTo>
                  <a:lnTo>
                    <a:pt x="3904" y="1187"/>
                  </a:lnTo>
                  <a:lnTo>
                    <a:pt x="3538" y="1153"/>
                  </a:lnTo>
                  <a:lnTo>
                    <a:pt x="3048" y="514"/>
                  </a:lnTo>
                  <a:lnTo>
                    <a:pt x="2557" y="58"/>
                  </a:lnTo>
                  <a:lnTo>
                    <a:pt x="2557" y="58"/>
                  </a:lnTo>
                  <a:lnTo>
                    <a:pt x="2192" y="411"/>
                  </a:lnTo>
                  <a:lnTo>
                    <a:pt x="2112" y="62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25"/>
            <p:cNvSpPr/>
            <p:nvPr/>
          </p:nvSpPr>
          <p:spPr>
            <a:xfrm>
              <a:off x="4302575" y="3165450"/>
              <a:ext cx="34825" cy="48250"/>
            </a:xfrm>
            <a:custGeom>
              <a:avLst/>
              <a:gdLst/>
              <a:ahLst/>
              <a:cxnLst/>
              <a:rect l="l" t="t" r="r" b="b"/>
              <a:pathLst>
                <a:path w="1393" h="1930" extrusionOk="0">
                  <a:moveTo>
                    <a:pt x="1221" y="412"/>
                  </a:moveTo>
                  <a:lnTo>
                    <a:pt x="1176" y="58"/>
                  </a:lnTo>
                  <a:lnTo>
                    <a:pt x="1176" y="58"/>
                  </a:lnTo>
                  <a:lnTo>
                    <a:pt x="742" y="1"/>
                  </a:lnTo>
                  <a:lnTo>
                    <a:pt x="502" y="514"/>
                  </a:lnTo>
                  <a:lnTo>
                    <a:pt x="0" y="446"/>
                  </a:lnTo>
                  <a:lnTo>
                    <a:pt x="206" y="857"/>
                  </a:lnTo>
                  <a:lnTo>
                    <a:pt x="217" y="1017"/>
                  </a:lnTo>
                  <a:lnTo>
                    <a:pt x="502" y="1884"/>
                  </a:lnTo>
                  <a:lnTo>
                    <a:pt x="491" y="1930"/>
                  </a:lnTo>
                  <a:lnTo>
                    <a:pt x="571" y="1907"/>
                  </a:lnTo>
                  <a:lnTo>
                    <a:pt x="879" y="1587"/>
                  </a:lnTo>
                  <a:lnTo>
                    <a:pt x="1187" y="1108"/>
                  </a:lnTo>
                  <a:lnTo>
                    <a:pt x="1392" y="914"/>
                  </a:lnTo>
                  <a:lnTo>
                    <a:pt x="1392" y="629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25"/>
            <p:cNvSpPr/>
            <p:nvPr/>
          </p:nvSpPr>
          <p:spPr>
            <a:xfrm>
              <a:off x="3764775" y="1949775"/>
              <a:ext cx="63350" cy="42825"/>
            </a:xfrm>
            <a:custGeom>
              <a:avLst/>
              <a:gdLst/>
              <a:ahLst/>
              <a:cxnLst/>
              <a:rect l="l" t="t" r="r" b="b"/>
              <a:pathLst>
                <a:path w="2534" h="1713" extrusionOk="0">
                  <a:moveTo>
                    <a:pt x="1689" y="1"/>
                  </a:moveTo>
                  <a:lnTo>
                    <a:pt x="1062" y="183"/>
                  </a:lnTo>
                  <a:lnTo>
                    <a:pt x="548" y="115"/>
                  </a:lnTo>
                  <a:lnTo>
                    <a:pt x="548" y="115"/>
                  </a:lnTo>
                  <a:lnTo>
                    <a:pt x="0" y="286"/>
                  </a:lnTo>
                  <a:lnTo>
                    <a:pt x="103" y="594"/>
                  </a:lnTo>
                  <a:lnTo>
                    <a:pt x="422" y="606"/>
                  </a:lnTo>
                  <a:lnTo>
                    <a:pt x="765" y="948"/>
                  </a:lnTo>
                  <a:lnTo>
                    <a:pt x="1244" y="1370"/>
                  </a:lnTo>
                  <a:lnTo>
                    <a:pt x="1598" y="1302"/>
                  </a:lnTo>
                  <a:lnTo>
                    <a:pt x="2226" y="1712"/>
                  </a:lnTo>
                  <a:lnTo>
                    <a:pt x="2283" y="1210"/>
                  </a:lnTo>
                  <a:lnTo>
                    <a:pt x="2477" y="1176"/>
                  </a:lnTo>
                  <a:lnTo>
                    <a:pt x="2534" y="583"/>
                  </a:lnTo>
                  <a:lnTo>
                    <a:pt x="2134" y="377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25"/>
            <p:cNvSpPr/>
            <p:nvPr/>
          </p:nvSpPr>
          <p:spPr>
            <a:xfrm>
              <a:off x="3736525" y="2834500"/>
              <a:ext cx="60500" cy="138400"/>
            </a:xfrm>
            <a:custGeom>
              <a:avLst/>
              <a:gdLst/>
              <a:ahLst/>
              <a:cxnLst/>
              <a:rect l="l" t="t" r="r" b="b"/>
              <a:pathLst>
                <a:path w="2420" h="5536" extrusionOk="0">
                  <a:moveTo>
                    <a:pt x="2271" y="526"/>
                  </a:moveTo>
                  <a:lnTo>
                    <a:pt x="1667" y="1"/>
                  </a:lnTo>
                  <a:lnTo>
                    <a:pt x="1381" y="1"/>
                  </a:lnTo>
                  <a:lnTo>
                    <a:pt x="1107" y="275"/>
                  </a:lnTo>
                  <a:lnTo>
                    <a:pt x="936" y="537"/>
                  </a:lnTo>
                  <a:lnTo>
                    <a:pt x="548" y="628"/>
                  </a:lnTo>
                  <a:lnTo>
                    <a:pt x="377" y="1028"/>
                  </a:lnTo>
                  <a:lnTo>
                    <a:pt x="103" y="1131"/>
                  </a:lnTo>
                  <a:lnTo>
                    <a:pt x="0" y="1599"/>
                  </a:lnTo>
                  <a:lnTo>
                    <a:pt x="251" y="1872"/>
                  </a:lnTo>
                  <a:lnTo>
                    <a:pt x="537" y="2192"/>
                  </a:lnTo>
                  <a:lnTo>
                    <a:pt x="560" y="2637"/>
                  </a:lnTo>
                  <a:lnTo>
                    <a:pt x="719" y="2820"/>
                  </a:lnTo>
                  <a:lnTo>
                    <a:pt x="697" y="4908"/>
                  </a:lnTo>
                  <a:lnTo>
                    <a:pt x="891" y="5536"/>
                  </a:lnTo>
                  <a:lnTo>
                    <a:pt x="1552" y="5422"/>
                  </a:lnTo>
                  <a:lnTo>
                    <a:pt x="1587" y="3961"/>
                  </a:lnTo>
                  <a:lnTo>
                    <a:pt x="1575" y="3379"/>
                  </a:lnTo>
                  <a:lnTo>
                    <a:pt x="1712" y="2808"/>
                  </a:lnTo>
                  <a:lnTo>
                    <a:pt x="1963" y="2534"/>
                  </a:lnTo>
                  <a:lnTo>
                    <a:pt x="2351" y="1964"/>
                  </a:lnTo>
                  <a:lnTo>
                    <a:pt x="2260" y="1724"/>
                  </a:lnTo>
                  <a:lnTo>
                    <a:pt x="2420" y="1370"/>
                  </a:lnTo>
                  <a:lnTo>
                    <a:pt x="2249" y="82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25"/>
            <p:cNvSpPr/>
            <p:nvPr/>
          </p:nvSpPr>
          <p:spPr>
            <a:xfrm>
              <a:off x="3612125" y="2769175"/>
              <a:ext cx="152375" cy="124975"/>
            </a:xfrm>
            <a:custGeom>
              <a:avLst/>
              <a:gdLst/>
              <a:ahLst/>
              <a:cxnLst/>
              <a:rect l="l" t="t" r="r" b="b"/>
              <a:pathLst>
                <a:path w="6095" h="4999" extrusionOk="0">
                  <a:moveTo>
                    <a:pt x="4668" y="172"/>
                  </a:moveTo>
                  <a:lnTo>
                    <a:pt x="4155" y="172"/>
                  </a:lnTo>
                  <a:lnTo>
                    <a:pt x="3961" y="0"/>
                  </a:lnTo>
                  <a:lnTo>
                    <a:pt x="3527" y="126"/>
                  </a:lnTo>
                  <a:lnTo>
                    <a:pt x="2785" y="503"/>
                  </a:lnTo>
                  <a:lnTo>
                    <a:pt x="2625" y="788"/>
                  </a:lnTo>
                  <a:lnTo>
                    <a:pt x="2021" y="1199"/>
                  </a:lnTo>
                  <a:lnTo>
                    <a:pt x="1906" y="1427"/>
                  </a:lnTo>
                  <a:lnTo>
                    <a:pt x="1576" y="1610"/>
                  </a:lnTo>
                  <a:lnTo>
                    <a:pt x="1188" y="1484"/>
                  </a:lnTo>
                  <a:lnTo>
                    <a:pt x="959" y="1712"/>
                  </a:lnTo>
                  <a:lnTo>
                    <a:pt x="845" y="2340"/>
                  </a:lnTo>
                  <a:lnTo>
                    <a:pt x="206" y="3082"/>
                  </a:lnTo>
                  <a:lnTo>
                    <a:pt x="229" y="3401"/>
                  </a:lnTo>
                  <a:lnTo>
                    <a:pt x="1" y="3778"/>
                  </a:lnTo>
                  <a:lnTo>
                    <a:pt x="58" y="4314"/>
                  </a:lnTo>
                  <a:lnTo>
                    <a:pt x="423" y="4508"/>
                  </a:lnTo>
                  <a:lnTo>
                    <a:pt x="560" y="4805"/>
                  </a:lnTo>
                  <a:lnTo>
                    <a:pt x="914" y="4999"/>
                  </a:lnTo>
                  <a:lnTo>
                    <a:pt x="1188" y="4771"/>
                  </a:lnTo>
                  <a:lnTo>
                    <a:pt x="1576" y="4736"/>
                  </a:lnTo>
                  <a:lnTo>
                    <a:pt x="2112" y="4965"/>
                  </a:lnTo>
                  <a:lnTo>
                    <a:pt x="1998" y="4280"/>
                  </a:lnTo>
                  <a:lnTo>
                    <a:pt x="2032" y="3766"/>
                  </a:lnTo>
                  <a:lnTo>
                    <a:pt x="3413" y="3721"/>
                  </a:lnTo>
                  <a:lnTo>
                    <a:pt x="3755" y="3801"/>
                  </a:lnTo>
                  <a:lnTo>
                    <a:pt x="4018" y="3652"/>
                  </a:lnTo>
                  <a:lnTo>
                    <a:pt x="4383" y="3721"/>
                  </a:lnTo>
                  <a:lnTo>
                    <a:pt x="5079" y="3744"/>
                  </a:lnTo>
                  <a:lnTo>
                    <a:pt x="5353" y="3641"/>
                  </a:lnTo>
                  <a:lnTo>
                    <a:pt x="5524" y="3241"/>
                  </a:lnTo>
                  <a:lnTo>
                    <a:pt x="5912" y="3150"/>
                  </a:lnTo>
                  <a:lnTo>
                    <a:pt x="6083" y="2888"/>
                  </a:lnTo>
                  <a:lnTo>
                    <a:pt x="6095" y="2260"/>
                  </a:lnTo>
                  <a:lnTo>
                    <a:pt x="5182" y="2055"/>
                  </a:lnTo>
                  <a:lnTo>
                    <a:pt x="5159" y="1610"/>
                  </a:lnTo>
                  <a:lnTo>
                    <a:pt x="4714" y="1028"/>
                  </a:lnTo>
                  <a:lnTo>
                    <a:pt x="4600" y="617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25"/>
            <p:cNvSpPr/>
            <p:nvPr/>
          </p:nvSpPr>
          <p:spPr>
            <a:xfrm>
              <a:off x="5438375" y="2512125"/>
              <a:ext cx="102725" cy="130975"/>
            </a:xfrm>
            <a:custGeom>
              <a:avLst/>
              <a:gdLst/>
              <a:ahLst/>
              <a:cxnLst/>
              <a:rect l="l" t="t" r="r" b="b"/>
              <a:pathLst>
                <a:path w="4109" h="5239" extrusionOk="0">
                  <a:moveTo>
                    <a:pt x="4040" y="3994"/>
                  </a:moveTo>
                  <a:lnTo>
                    <a:pt x="3401" y="2545"/>
                  </a:lnTo>
                  <a:lnTo>
                    <a:pt x="3184" y="2568"/>
                  </a:lnTo>
                  <a:lnTo>
                    <a:pt x="3161" y="3138"/>
                  </a:lnTo>
                  <a:lnTo>
                    <a:pt x="2659" y="2671"/>
                  </a:lnTo>
                  <a:lnTo>
                    <a:pt x="2819" y="2146"/>
                  </a:lnTo>
                  <a:lnTo>
                    <a:pt x="3161" y="2100"/>
                  </a:lnTo>
                  <a:lnTo>
                    <a:pt x="3390" y="1335"/>
                  </a:lnTo>
                  <a:lnTo>
                    <a:pt x="2899" y="1176"/>
                  </a:lnTo>
                  <a:lnTo>
                    <a:pt x="2191" y="1198"/>
                  </a:lnTo>
                  <a:lnTo>
                    <a:pt x="1415" y="1073"/>
                  </a:lnTo>
                  <a:lnTo>
                    <a:pt x="1244" y="445"/>
                  </a:lnTo>
                  <a:lnTo>
                    <a:pt x="856" y="388"/>
                  </a:lnTo>
                  <a:lnTo>
                    <a:pt x="171" y="0"/>
                  </a:lnTo>
                  <a:lnTo>
                    <a:pt x="0" y="616"/>
                  </a:lnTo>
                  <a:lnTo>
                    <a:pt x="662" y="1096"/>
                  </a:lnTo>
                  <a:lnTo>
                    <a:pt x="217" y="1438"/>
                  </a:lnTo>
                  <a:lnTo>
                    <a:pt x="103" y="1769"/>
                  </a:lnTo>
                  <a:lnTo>
                    <a:pt x="628" y="2009"/>
                  </a:lnTo>
                  <a:lnTo>
                    <a:pt x="571" y="2556"/>
                  </a:lnTo>
                  <a:lnTo>
                    <a:pt x="947" y="3241"/>
                  </a:lnTo>
                  <a:lnTo>
                    <a:pt x="1176" y="3983"/>
                  </a:lnTo>
                  <a:lnTo>
                    <a:pt x="1484" y="4063"/>
                  </a:lnTo>
                  <a:lnTo>
                    <a:pt x="1735" y="4166"/>
                  </a:lnTo>
                  <a:lnTo>
                    <a:pt x="1815" y="3994"/>
                  </a:lnTo>
                  <a:lnTo>
                    <a:pt x="2168" y="4177"/>
                  </a:lnTo>
                  <a:lnTo>
                    <a:pt x="2362" y="3675"/>
                  </a:lnTo>
                  <a:lnTo>
                    <a:pt x="2226" y="3310"/>
                  </a:lnTo>
                  <a:lnTo>
                    <a:pt x="2956" y="3332"/>
                  </a:lnTo>
                  <a:lnTo>
                    <a:pt x="3355" y="3869"/>
                  </a:lnTo>
                  <a:lnTo>
                    <a:pt x="3572" y="4302"/>
                  </a:lnTo>
                  <a:lnTo>
                    <a:pt x="3686" y="4759"/>
                  </a:lnTo>
                  <a:lnTo>
                    <a:pt x="3972" y="5238"/>
                  </a:lnTo>
                  <a:lnTo>
                    <a:pt x="3812" y="4508"/>
                  </a:lnTo>
                  <a:lnTo>
                    <a:pt x="4109" y="464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25"/>
            <p:cNvSpPr/>
            <p:nvPr/>
          </p:nvSpPr>
          <p:spPr>
            <a:xfrm>
              <a:off x="4126250" y="2109550"/>
              <a:ext cx="111850" cy="65925"/>
            </a:xfrm>
            <a:custGeom>
              <a:avLst/>
              <a:gdLst/>
              <a:ahLst/>
              <a:cxnLst/>
              <a:rect l="l" t="t" r="r" b="b"/>
              <a:pathLst>
                <a:path w="4474" h="2637" extrusionOk="0">
                  <a:moveTo>
                    <a:pt x="4474" y="468"/>
                  </a:moveTo>
                  <a:lnTo>
                    <a:pt x="4040" y="366"/>
                  </a:lnTo>
                  <a:lnTo>
                    <a:pt x="3470" y="58"/>
                  </a:lnTo>
                  <a:lnTo>
                    <a:pt x="2648" y="252"/>
                  </a:lnTo>
                  <a:lnTo>
                    <a:pt x="2317" y="480"/>
                  </a:lnTo>
                  <a:lnTo>
                    <a:pt x="1256" y="434"/>
                  </a:lnTo>
                  <a:lnTo>
                    <a:pt x="685" y="297"/>
                  </a:lnTo>
                  <a:lnTo>
                    <a:pt x="411" y="366"/>
                  </a:lnTo>
                  <a:lnTo>
                    <a:pt x="149" y="0"/>
                  </a:lnTo>
                  <a:lnTo>
                    <a:pt x="0" y="194"/>
                  </a:lnTo>
                  <a:lnTo>
                    <a:pt x="92" y="525"/>
                  </a:lnTo>
                  <a:lnTo>
                    <a:pt x="491" y="891"/>
                  </a:lnTo>
                  <a:lnTo>
                    <a:pt x="251" y="1165"/>
                  </a:lnTo>
                  <a:lnTo>
                    <a:pt x="149" y="1450"/>
                  </a:lnTo>
                  <a:lnTo>
                    <a:pt x="240" y="1553"/>
                  </a:lnTo>
                  <a:lnTo>
                    <a:pt x="137" y="1678"/>
                  </a:lnTo>
                  <a:lnTo>
                    <a:pt x="537" y="1963"/>
                  </a:lnTo>
                  <a:lnTo>
                    <a:pt x="651" y="2545"/>
                  </a:lnTo>
                  <a:lnTo>
                    <a:pt x="1187" y="2580"/>
                  </a:lnTo>
                  <a:lnTo>
                    <a:pt x="1746" y="2329"/>
                  </a:lnTo>
                  <a:lnTo>
                    <a:pt x="2306" y="2637"/>
                  </a:lnTo>
                  <a:lnTo>
                    <a:pt x="2956" y="2545"/>
                  </a:lnTo>
                  <a:lnTo>
                    <a:pt x="2922" y="2123"/>
                  </a:lnTo>
                  <a:lnTo>
                    <a:pt x="3630" y="1838"/>
                  </a:lnTo>
                  <a:lnTo>
                    <a:pt x="4269" y="1952"/>
                  </a:lnTo>
                  <a:lnTo>
                    <a:pt x="3972" y="1450"/>
                  </a:lnTo>
                  <a:lnTo>
                    <a:pt x="4154" y="822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25"/>
            <p:cNvSpPr/>
            <p:nvPr/>
          </p:nvSpPr>
          <p:spPr>
            <a:xfrm>
              <a:off x="4004425" y="2087575"/>
              <a:ext cx="71075" cy="56800"/>
            </a:xfrm>
            <a:custGeom>
              <a:avLst/>
              <a:gdLst/>
              <a:ahLst/>
              <a:cxnLst/>
              <a:rect l="l" t="t" r="r" b="b"/>
              <a:pathLst>
                <a:path w="2843" h="2272" extrusionOk="0">
                  <a:moveTo>
                    <a:pt x="879" y="1"/>
                  </a:moveTo>
                  <a:lnTo>
                    <a:pt x="548" y="24"/>
                  </a:lnTo>
                  <a:lnTo>
                    <a:pt x="400" y="206"/>
                  </a:lnTo>
                  <a:lnTo>
                    <a:pt x="137" y="1"/>
                  </a:lnTo>
                  <a:lnTo>
                    <a:pt x="0" y="366"/>
                  </a:lnTo>
                  <a:lnTo>
                    <a:pt x="388" y="777"/>
                  </a:lnTo>
                  <a:lnTo>
                    <a:pt x="571" y="1051"/>
                  </a:lnTo>
                  <a:lnTo>
                    <a:pt x="925" y="1370"/>
                  </a:lnTo>
                  <a:lnTo>
                    <a:pt x="1210" y="1576"/>
                  </a:lnTo>
                  <a:lnTo>
                    <a:pt x="1530" y="1929"/>
                  </a:lnTo>
                  <a:lnTo>
                    <a:pt x="2203" y="2272"/>
                  </a:lnTo>
                  <a:lnTo>
                    <a:pt x="2260" y="1781"/>
                  </a:lnTo>
                  <a:lnTo>
                    <a:pt x="2477" y="1587"/>
                  </a:lnTo>
                  <a:lnTo>
                    <a:pt x="2602" y="1496"/>
                  </a:lnTo>
                  <a:lnTo>
                    <a:pt x="2774" y="1462"/>
                  </a:lnTo>
                  <a:lnTo>
                    <a:pt x="2842" y="1051"/>
                  </a:lnTo>
                  <a:lnTo>
                    <a:pt x="2454" y="720"/>
                  </a:lnTo>
                  <a:lnTo>
                    <a:pt x="2602" y="332"/>
                  </a:lnTo>
                  <a:lnTo>
                    <a:pt x="2340" y="332"/>
                  </a:lnTo>
                  <a:lnTo>
                    <a:pt x="2340" y="332"/>
                  </a:lnTo>
                  <a:lnTo>
                    <a:pt x="1998" y="138"/>
                  </a:lnTo>
                  <a:lnTo>
                    <a:pt x="1507" y="149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25"/>
            <p:cNvSpPr/>
            <p:nvPr/>
          </p:nvSpPr>
          <p:spPr>
            <a:xfrm>
              <a:off x="4117700" y="1848775"/>
              <a:ext cx="158350" cy="104450"/>
            </a:xfrm>
            <a:custGeom>
              <a:avLst/>
              <a:gdLst/>
              <a:ahLst/>
              <a:cxnLst/>
              <a:rect l="l" t="t" r="r" b="b"/>
              <a:pathLst>
                <a:path w="6334" h="4178" extrusionOk="0">
                  <a:moveTo>
                    <a:pt x="3561" y="218"/>
                  </a:moveTo>
                  <a:lnTo>
                    <a:pt x="2819" y="1"/>
                  </a:lnTo>
                  <a:lnTo>
                    <a:pt x="2168" y="332"/>
                  </a:lnTo>
                  <a:lnTo>
                    <a:pt x="1792" y="469"/>
                  </a:lnTo>
                  <a:lnTo>
                    <a:pt x="1917" y="845"/>
                  </a:lnTo>
                  <a:lnTo>
                    <a:pt x="1427" y="1131"/>
                  </a:lnTo>
                  <a:lnTo>
                    <a:pt x="1347" y="1610"/>
                  </a:lnTo>
                  <a:lnTo>
                    <a:pt x="662" y="1929"/>
                  </a:lnTo>
                  <a:lnTo>
                    <a:pt x="11" y="1929"/>
                  </a:lnTo>
                  <a:lnTo>
                    <a:pt x="91" y="2306"/>
                  </a:lnTo>
                  <a:lnTo>
                    <a:pt x="342" y="2637"/>
                  </a:lnTo>
                  <a:lnTo>
                    <a:pt x="377" y="2979"/>
                  </a:lnTo>
                  <a:lnTo>
                    <a:pt x="0" y="3151"/>
                  </a:lnTo>
                  <a:lnTo>
                    <a:pt x="263" y="3561"/>
                  </a:lnTo>
                  <a:lnTo>
                    <a:pt x="342" y="3949"/>
                  </a:lnTo>
                  <a:lnTo>
                    <a:pt x="651" y="3904"/>
                  </a:lnTo>
                  <a:lnTo>
                    <a:pt x="993" y="3675"/>
                  </a:lnTo>
                  <a:lnTo>
                    <a:pt x="1518" y="3653"/>
                  </a:lnTo>
                  <a:lnTo>
                    <a:pt x="2237" y="3721"/>
                  </a:lnTo>
                  <a:lnTo>
                    <a:pt x="3036" y="3938"/>
                  </a:lnTo>
                  <a:lnTo>
                    <a:pt x="3572" y="3949"/>
                  </a:lnTo>
                  <a:lnTo>
                    <a:pt x="3857" y="4075"/>
                  </a:lnTo>
                  <a:lnTo>
                    <a:pt x="4086" y="3927"/>
                  </a:lnTo>
                  <a:lnTo>
                    <a:pt x="4302" y="4132"/>
                  </a:lnTo>
                  <a:lnTo>
                    <a:pt x="4919" y="4098"/>
                  </a:lnTo>
                  <a:lnTo>
                    <a:pt x="5204" y="4178"/>
                  </a:lnTo>
                  <a:lnTo>
                    <a:pt x="5170" y="3733"/>
                  </a:lnTo>
                  <a:lnTo>
                    <a:pt x="5341" y="3539"/>
                  </a:lnTo>
                  <a:lnTo>
                    <a:pt x="5934" y="3493"/>
                  </a:lnTo>
                  <a:lnTo>
                    <a:pt x="5934" y="3493"/>
                  </a:lnTo>
                  <a:lnTo>
                    <a:pt x="5649" y="2934"/>
                  </a:lnTo>
                  <a:lnTo>
                    <a:pt x="5432" y="2648"/>
                  </a:lnTo>
                  <a:lnTo>
                    <a:pt x="5546" y="2569"/>
                  </a:lnTo>
                  <a:lnTo>
                    <a:pt x="6106" y="2591"/>
                  </a:lnTo>
                  <a:lnTo>
                    <a:pt x="6334" y="2409"/>
                  </a:lnTo>
                  <a:lnTo>
                    <a:pt x="6083" y="2180"/>
                  </a:lnTo>
                  <a:lnTo>
                    <a:pt x="5603" y="2021"/>
                  </a:lnTo>
                  <a:lnTo>
                    <a:pt x="5615" y="1861"/>
                  </a:lnTo>
                  <a:lnTo>
                    <a:pt x="5295" y="1713"/>
                  </a:lnTo>
                  <a:lnTo>
                    <a:pt x="4770" y="1153"/>
                  </a:lnTo>
                  <a:lnTo>
                    <a:pt x="4862" y="925"/>
                  </a:lnTo>
                  <a:lnTo>
                    <a:pt x="4713" y="514"/>
                  </a:lnTo>
                  <a:lnTo>
                    <a:pt x="4029" y="309"/>
                  </a:lnTo>
                  <a:lnTo>
                    <a:pt x="3698" y="412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25"/>
            <p:cNvSpPr/>
            <p:nvPr/>
          </p:nvSpPr>
          <p:spPr>
            <a:xfrm>
              <a:off x="1953075" y="2692425"/>
              <a:ext cx="29125" cy="59375"/>
            </a:xfrm>
            <a:custGeom>
              <a:avLst/>
              <a:gdLst/>
              <a:ahLst/>
              <a:cxnLst/>
              <a:rect l="l" t="t" r="r" b="b"/>
              <a:pathLst>
                <a:path w="1165" h="2375" extrusionOk="0">
                  <a:moveTo>
                    <a:pt x="229" y="2374"/>
                  </a:moveTo>
                  <a:lnTo>
                    <a:pt x="434" y="2055"/>
                  </a:lnTo>
                  <a:lnTo>
                    <a:pt x="571" y="2032"/>
                  </a:lnTo>
                  <a:lnTo>
                    <a:pt x="765" y="1792"/>
                  </a:lnTo>
                  <a:lnTo>
                    <a:pt x="902" y="1336"/>
                  </a:lnTo>
                  <a:lnTo>
                    <a:pt x="857" y="1244"/>
                  </a:lnTo>
                  <a:lnTo>
                    <a:pt x="982" y="914"/>
                  </a:lnTo>
                  <a:lnTo>
                    <a:pt x="937" y="777"/>
                  </a:lnTo>
                  <a:lnTo>
                    <a:pt x="1119" y="389"/>
                  </a:lnTo>
                  <a:lnTo>
                    <a:pt x="1165" y="138"/>
                  </a:lnTo>
                  <a:lnTo>
                    <a:pt x="1005" y="138"/>
                  </a:lnTo>
                  <a:lnTo>
                    <a:pt x="1016" y="1"/>
                  </a:lnTo>
                  <a:lnTo>
                    <a:pt x="879" y="1"/>
                  </a:lnTo>
                  <a:lnTo>
                    <a:pt x="514" y="560"/>
                  </a:lnTo>
                  <a:lnTo>
                    <a:pt x="389" y="446"/>
                  </a:lnTo>
                  <a:lnTo>
                    <a:pt x="286" y="491"/>
                  </a:lnTo>
                  <a:lnTo>
                    <a:pt x="275" y="628"/>
                  </a:lnTo>
                  <a:lnTo>
                    <a:pt x="172" y="1347"/>
                  </a:lnTo>
                  <a:lnTo>
                    <a:pt x="1" y="2374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25"/>
            <p:cNvSpPr/>
            <p:nvPr/>
          </p:nvSpPr>
          <p:spPr>
            <a:xfrm>
              <a:off x="2335100" y="3333800"/>
              <a:ext cx="250800" cy="297300"/>
            </a:xfrm>
            <a:custGeom>
              <a:avLst/>
              <a:gdLst/>
              <a:ahLst/>
              <a:cxnLst/>
              <a:rect l="l" t="t" r="r" b="b"/>
              <a:pathLst>
                <a:path w="10032" h="11892" extrusionOk="0">
                  <a:moveTo>
                    <a:pt x="9655" y="9438"/>
                  </a:moveTo>
                  <a:lnTo>
                    <a:pt x="9884" y="9255"/>
                  </a:lnTo>
                  <a:lnTo>
                    <a:pt x="9769" y="8742"/>
                  </a:lnTo>
                  <a:lnTo>
                    <a:pt x="9963" y="8342"/>
                  </a:lnTo>
                  <a:lnTo>
                    <a:pt x="10032" y="7635"/>
                  </a:lnTo>
                  <a:lnTo>
                    <a:pt x="9804" y="7064"/>
                  </a:lnTo>
                  <a:lnTo>
                    <a:pt x="9347" y="6813"/>
                  </a:lnTo>
                  <a:lnTo>
                    <a:pt x="9233" y="6448"/>
                  </a:lnTo>
                  <a:lnTo>
                    <a:pt x="9313" y="5934"/>
                  </a:lnTo>
                  <a:lnTo>
                    <a:pt x="7795" y="5889"/>
                  </a:lnTo>
                  <a:lnTo>
                    <a:pt x="7407" y="4839"/>
                  </a:lnTo>
                  <a:lnTo>
                    <a:pt x="7635" y="4816"/>
                  </a:lnTo>
                  <a:lnTo>
                    <a:pt x="7590" y="4417"/>
                  </a:lnTo>
                  <a:lnTo>
                    <a:pt x="7419" y="4166"/>
                  </a:lnTo>
                  <a:lnTo>
                    <a:pt x="7350" y="3641"/>
                  </a:lnTo>
                  <a:lnTo>
                    <a:pt x="6882" y="3367"/>
                  </a:lnTo>
                  <a:lnTo>
                    <a:pt x="6380" y="3378"/>
                  </a:lnTo>
                  <a:lnTo>
                    <a:pt x="6026" y="3104"/>
                  </a:lnTo>
                  <a:lnTo>
                    <a:pt x="5479" y="2933"/>
                  </a:lnTo>
                  <a:lnTo>
                    <a:pt x="5136" y="2591"/>
                  </a:lnTo>
                  <a:lnTo>
                    <a:pt x="4235" y="2454"/>
                  </a:lnTo>
                  <a:lnTo>
                    <a:pt x="3322" y="1643"/>
                  </a:lnTo>
                  <a:lnTo>
                    <a:pt x="3367" y="1027"/>
                  </a:lnTo>
                  <a:lnTo>
                    <a:pt x="3242" y="673"/>
                  </a:lnTo>
                  <a:lnTo>
                    <a:pt x="3299" y="0"/>
                  </a:lnTo>
                  <a:lnTo>
                    <a:pt x="2260" y="160"/>
                  </a:lnTo>
                  <a:lnTo>
                    <a:pt x="1861" y="479"/>
                  </a:lnTo>
                  <a:lnTo>
                    <a:pt x="1176" y="856"/>
                  </a:lnTo>
                  <a:lnTo>
                    <a:pt x="1016" y="1130"/>
                  </a:lnTo>
                  <a:lnTo>
                    <a:pt x="605" y="1153"/>
                  </a:lnTo>
                  <a:lnTo>
                    <a:pt x="1" y="1073"/>
                  </a:lnTo>
                  <a:lnTo>
                    <a:pt x="788" y="2534"/>
                  </a:lnTo>
                  <a:lnTo>
                    <a:pt x="628" y="2842"/>
                  </a:lnTo>
                  <a:lnTo>
                    <a:pt x="640" y="3481"/>
                  </a:lnTo>
                  <a:lnTo>
                    <a:pt x="685" y="4245"/>
                  </a:lnTo>
                  <a:lnTo>
                    <a:pt x="411" y="4702"/>
                  </a:lnTo>
                  <a:lnTo>
                    <a:pt x="583" y="5044"/>
                  </a:lnTo>
                  <a:lnTo>
                    <a:pt x="434" y="5352"/>
                  </a:lnTo>
                  <a:lnTo>
                    <a:pt x="834" y="6106"/>
                  </a:lnTo>
                  <a:lnTo>
                    <a:pt x="434" y="7087"/>
                  </a:lnTo>
                  <a:lnTo>
                    <a:pt x="868" y="7703"/>
                  </a:lnTo>
                  <a:lnTo>
                    <a:pt x="1039" y="8354"/>
                  </a:lnTo>
                  <a:lnTo>
                    <a:pt x="1496" y="8742"/>
                  </a:lnTo>
                  <a:lnTo>
                    <a:pt x="1347" y="9632"/>
                  </a:lnTo>
                  <a:lnTo>
                    <a:pt x="1872" y="10636"/>
                  </a:lnTo>
                  <a:lnTo>
                    <a:pt x="2317" y="11892"/>
                  </a:lnTo>
                  <a:lnTo>
                    <a:pt x="2854" y="11766"/>
                  </a:lnTo>
                  <a:lnTo>
                    <a:pt x="3424" y="10956"/>
                  </a:lnTo>
                  <a:lnTo>
                    <a:pt x="4486" y="11173"/>
                  </a:lnTo>
                  <a:lnTo>
                    <a:pt x="5011" y="11823"/>
                  </a:lnTo>
                  <a:lnTo>
                    <a:pt x="5239" y="11093"/>
                  </a:lnTo>
                  <a:lnTo>
                    <a:pt x="6140" y="11138"/>
                  </a:lnTo>
                  <a:lnTo>
                    <a:pt x="6277" y="11321"/>
                  </a:lnTo>
                  <a:lnTo>
                    <a:pt x="6494" y="10237"/>
                  </a:lnTo>
                  <a:lnTo>
                    <a:pt x="6460" y="9758"/>
                  </a:lnTo>
                  <a:lnTo>
                    <a:pt x="6768" y="8959"/>
                  </a:lnTo>
                  <a:lnTo>
                    <a:pt x="8115" y="8685"/>
                  </a:lnTo>
                  <a:lnTo>
                    <a:pt x="8845" y="8696"/>
                  </a:lnTo>
                  <a:lnTo>
                    <a:pt x="9621" y="9164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25"/>
            <p:cNvSpPr/>
            <p:nvPr/>
          </p:nvSpPr>
          <p:spPr>
            <a:xfrm>
              <a:off x="2242375" y="2993125"/>
              <a:ext cx="784625" cy="885325"/>
            </a:xfrm>
            <a:custGeom>
              <a:avLst/>
              <a:gdLst/>
              <a:ahLst/>
              <a:cxnLst/>
              <a:rect l="l" t="t" r="r" b="b"/>
              <a:pathLst>
                <a:path w="31385" h="35413" extrusionOk="0">
                  <a:moveTo>
                    <a:pt x="13844" y="3037"/>
                  </a:moveTo>
                  <a:lnTo>
                    <a:pt x="13638" y="3071"/>
                  </a:lnTo>
                  <a:lnTo>
                    <a:pt x="13193" y="3002"/>
                  </a:lnTo>
                  <a:lnTo>
                    <a:pt x="12942" y="3242"/>
                  </a:lnTo>
                  <a:lnTo>
                    <a:pt x="12566" y="3402"/>
                  </a:lnTo>
                  <a:lnTo>
                    <a:pt x="12326" y="3425"/>
                  </a:lnTo>
                  <a:lnTo>
                    <a:pt x="12223" y="3607"/>
                  </a:lnTo>
                  <a:lnTo>
                    <a:pt x="11835" y="3573"/>
                  </a:lnTo>
                  <a:lnTo>
                    <a:pt x="11344" y="3139"/>
                  </a:lnTo>
                  <a:lnTo>
                    <a:pt x="11299" y="2729"/>
                  </a:lnTo>
                  <a:lnTo>
                    <a:pt x="11093" y="2261"/>
                  </a:lnTo>
                  <a:lnTo>
                    <a:pt x="11242" y="1485"/>
                  </a:lnTo>
                  <a:lnTo>
                    <a:pt x="11470" y="1176"/>
                  </a:lnTo>
                  <a:lnTo>
                    <a:pt x="11299" y="743"/>
                  </a:lnTo>
                  <a:lnTo>
                    <a:pt x="11025" y="617"/>
                  </a:lnTo>
                  <a:lnTo>
                    <a:pt x="11139" y="218"/>
                  </a:lnTo>
                  <a:lnTo>
                    <a:pt x="10956" y="1"/>
                  </a:lnTo>
                  <a:lnTo>
                    <a:pt x="10546" y="47"/>
                  </a:lnTo>
                  <a:lnTo>
                    <a:pt x="10648" y="298"/>
                  </a:lnTo>
                  <a:lnTo>
                    <a:pt x="10340" y="640"/>
                  </a:lnTo>
                  <a:lnTo>
                    <a:pt x="9427" y="982"/>
                  </a:lnTo>
                  <a:lnTo>
                    <a:pt x="8857" y="1131"/>
                  </a:lnTo>
                  <a:lnTo>
                    <a:pt x="8617" y="1348"/>
                  </a:lnTo>
                  <a:lnTo>
                    <a:pt x="7989" y="1119"/>
                  </a:lnTo>
                  <a:lnTo>
                    <a:pt x="7384" y="1005"/>
                  </a:lnTo>
                  <a:lnTo>
                    <a:pt x="7247" y="1085"/>
                  </a:lnTo>
                  <a:lnTo>
                    <a:pt x="7590" y="1313"/>
                  </a:lnTo>
                  <a:lnTo>
                    <a:pt x="7544" y="1930"/>
                  </a:lnTo>
                  <a:lnTo>
                    <a:pt x="7647" y="2500"/>
                  </a:lnTo>
                  <a:lnTo>
                    <a:pt x="8332" y="2569"/>
                  </a:lnTo>
                  <a:lnTo>
                    <a:pt x="8377" y="2774"/>
                  </a:lnTo>
                  <a:lnTo>
                    <a:pt x="7784" y="3025"/>
                  </a:lnTo>
                  <a:lnTo>
                    <a:pt x="7693" y="3413"/>
                  </a:lnTo>
                  <a:lnTo>
                    <a:pt x="7362" y="3550"/>
                  </a:lnTo>
                  <a:lnTo>
                    <a:pt x="6757" y="3767"/>
                  </a:lnTo>
                  <a:lnTo>
                    <a:pt x="6608" y="4041"/>
                  </a:lnTo>
                  <a:lnTo>
                    <a:pt x="5981" y="4109"/>
                  </a:lnTo>
                  <a:lnTo>
                    <a:pt x="5547" y="3630"/>
                  </a:lnTo>
                  <a:lnTo>
                    <a:pt x="5387" y="3744"/>
                  </a:lnTo>
                  <a:lnTo>
                    <a:pt x="5250" y="3196"/>
                  </a:lnTo>
                  <a:lnTo>
                    <a:pt x="5022" y="2911"/>
                  </a:lnTo>
                  <a:lnTo>
                    <a:pt x="4748" y="3231"/>
                  </a:lnTo>
                  <a:lnTo>
                    <a:pt x="3196" y="3208"/>
                  </a:lnTo>
                  <a:lnTo>
                    <a:pt x="3196" y="3767"/>
                  </a:lnTo>
                  <a:lnTo>
                    <a:pt x="3664" y="3870"/>
                  </a:lnTo>
                  <a:lnTo>
                    <a:pt x="3641" y="4212"/>
                  </a:lnTo>
                  <a:lnTo>
                    <a:pt x="3481" y="4121"/>
                  </a:lnTo>
                  <a:lnTo>
                    <a:pt x="3025" y="4269"/>
                  </a:lnTo>
                  <a:lnTo>
                    <a:pt x="3025" y="4920"/>
                  </a:lnTo>
                  <a:lnTo>
                    <a:pt x="3379" y="5262"/>
                  </a:lnTo>
                  <a:lnTo>
                    <a:pt x="3504" y="5776"/>
                  </a:lnTo>
                  <a:lnTo>
                    <a:pt x="3493" y="6175"/>
                  </a:lnTo>
                  <a:lnTo>
                    <a:pt x="3185" y="8663"/>
                  </a:lnTo>
                  <a:lnTo>
                    <a:pt x="2454" y="8617"/>
                  </a:lnTo>
                  <a:lnTo>
                    <a:pt x="2352" y="8766"/>
                  </a:lnTo>
                  <a:lnTo>
                    <a:pt x="1701" y="8937"/>
                  </a:lnTo>
                  <a:lnTo>
                    <a:pt x="811" y="9542"/>
                  </a:lnTo>
                  <a:lnTo>
                    <a:pt x="754" y="9975"/>
                  </a:lnTo>
                  <a:lnTo>
                    <a:pt x="571" y="10283"/>
                  </a:lnTo>
                  <a:lnTo>
                    <a:pt x="674" y="10774"/>
                  </a:lnTo>
                  <a:lnTo>
                    <a:pt x="195" y="11048"/>
                  </a:lnTo>
                  <a:lnTo>
                    <a:pt x="218" y="11425"/>
                  </a:lnTo>
                  <a:lnTo>
                    <a:pt x="1" y="11584"/>
                  </a:lnTo>
                  <a:lnTo>
                    <a:pt x="366" y="12417"/>
                  </a:lnTo>
                  <a:lnTo>
                    <a:pt x="845" y="12954"/>
                  </a:lnTo>
                  <a:lnTo>
                    <a:pt x="697" y="13353"/>
                  </a:lnTo>
                  <a:lnTo>
                    <a:pt x="1222" y="13399"/>
                  </a:lnTo>
                  <a:lnTo>
                    <a:pt x="1553" y="13878"/>
                  </a:lnTo>
                  <a:lnTo>
                    <a:pt x="2249" y="13912"/>
                  </a:lnTo>
                  <a:lnTo>
                    <a:pt x="2877" y="13365"/>
                  </a:lnTo>
                  <a:lnTo>
                    <a:pt x="2911" y="14757"/>
                  </a:lnTo>
                  <a:lnTo>
                    <a:pt x="3276" y="14848"/>
                  </a:lnTo>
                  <a:lnTo>
                    <a:pt x="3710" y="14700"/>
                  </a:lnTo>
                  <a:lnTo>
                    <a:pt x="4303" y="14780"/>
                  </a:lnTo>
                  <a:lnTo>
                    <a:pt x="4725" y="14757"/>
                  </a:lnTo>
                  <a:lnTo>
                    <a:pt x="4874" y="14483"/>
                  </a:lnTo>
                  <a:lnTo>
                    <a:pt x="5558" y="14106"/>
                  </a:lnTo>
                  <a:lnTo>
                    <a:pt x="5958" y="13787"/>
                  </a:lnTo>
                  <a:lnTo>
                    <a:pt x="7008" y="13627"/>
                  </a:lnTo>
                  <a:lnTo>
                    <a:pt x="6951" y="14300"/>
                  </a:lnTo>
                  <a:lnTo>
                    <a:pt x="7076" y="14654"/>
                  </a:lnTo>
                  <a:lnTo>
                    <a:pt x="7031" y="15270"/>
                  </a:lnTo>
                  <a:lnTo>
                    <a:pt x="7944" y="16081"/>
                  </a:lnTo>
                  <a:lnTo>
                    <a:pt x="8845" y="16218"/>
                  </a:lnTo>
                  <a:lnTo>
                    <a:pt x="9188" y="16560"/>
                  </a:lnTo>
                  <a:lnTo>
                    <a:pt x="9724" y="16731"/>
                  </a:lnTo>
                  <a:lnTo>
                    <a:pt x="10089" y="17005"/>
                  </a:lnTo>
                  <a:lnTo>
                    <a:pt x="10580" y="16994"/>
                  </a:lnTo>
                  <a:lnTo>
                    <a:pt x="11059" y="17268"/>
                  </a:lnTo>
                  <a:lnTo>
                    <a:pt x="11128" y="17793"/>
                  </a:lnTo>
                  <a:lnTo>
                    <a:pt x="11299" y="18044"/>
                  </a:lnTo>
                  <a:lnTo>
                    <a:pt x="11344" y="18443"/>
                  </a:lnTo>
                  <a:lnTo>
                    <a:pt x="11116" y="18466"/>
                  </a:lnTo>
                  <a:lnTo>
                    <a:pt x="11493" y="19516"/>
                  </a:lnTo>
                  <a:lnTo>
                    <a:pt x="13022" y="19561"/>
                  </a:lnTo>
                  <a:lnTo>
                    <a:pt x="12942" y="20075"/>
                  </a:lnTo>
                  <a:lnTo>
                    <a:pt x="13056" y="20440"/>
                  </a:lnTo>
                  <a:lnTo>
                    <a:pt x="13513" y="20691"/>
                  </a:lnTo>
                  <a:lnTo>
                    <a:pt x="13741" y="21262"/>
                  </a:lnTo>
                  <a:lnTo>
                    <a:pt x="13661" y="21969"/>
                  </a:lnTo>
                  <a:lnTo>
                    <a:pt x="13478" y="22369"/>
                  </a:lnTo>
                  <a:lnTo>
                    <a:pt x="13593" y="22882"/>
                  </a:lnTo>
                  <a:lnTo>
                    <a:pt x="13364" y="23065"/>
                  </a:lnTo>
                  <a:lnTo>
                    <a:pt x="13638" y="23579"/>
                  </a:lnTo>
                  <a:lnTo>
                    <a:pt x="13695" y="24811"/>
                  </a:lnTo>
                  <a:lnTo>
                    <a:pt x="14551" y="24982"/>
                  </a:lnTo>
                  <a:lnTo>
                    <a:pt x="14848" y="24811"/>
                  </a:lnTo>
                  <a:lnTo>
                    <a:pt x="15407" y="25051"/>
                  </a:lnTo>
                  <a:lnTo>
                    <a:pt x="15578" y="25325"/>
                  </a:lnTo>
                  <a:lnTo>
                    <a:pt x="15715" y="26146"/>
                  </a:lnTo>
                  <a:lnTo>
                    <a:pt x="15852" y="26511"/>
                  </a:lnTo>
                  <a:lnTo>
                    <a:pt x="16138" y="26546"/>
                  </a:lnTo>
                  <a:lnTo>
                    <a:pt x="16423" y="26397"/>
                  </a:lnTo>
                  <a:lnTo>
                    <a:pt x="16720" y="26569"/>
                  </a:lnTo>
                  <a:lnTo>
                    <a:pt x="16765" y="27059"/>
                  </a:lnTo>
                  <a:lnTo>
                    <a:pt x="16720" y="27607"/>
                  </a:lnTo>
                  <a:lnTo>
                    <a:pt x="16617" y="28121"/>
                  </a:lnTo>
                  <a:lnTo>
                    <a:pt x="16993" y="27949"/>
                  </a:lnTo>
                  <a:lnTo>
                    <a:pt x="17427" y="28474"/>
                  </a:lnTo>
                  <a:lnTo>
                    <a:pt x="17507" y="29205"/>
                  </a:lnTo>
                  <a:lnTo>
                    <a:pt x="16902" y="29707"/>
                  </a:lnTo>
                  <a:lnTo>
                    <a:pt x="16434" y="30072"/>
                  </a:lnTo>
                  <a:lnTo>
                    <a:pt x="15681" y="30962"/>
                  </a:lnTo>
                  <a:lnTo>
                    <a:pt x="14837" y="32183"/>
                  </a:lnTo>
                  <a:lnTo>
                    <a:pt x="15316" y="32081"/>
                  </a:lnTo>
                  <a:lnTo>
                    <a:pt x="16206" y="32788"/>
                  </a:lnTo>
                  <a:lnTo>
                    <a:pt x="16480" y="32754"/>
                  </a:lnTo>
                  <a:lnTo>
                    <a:pt x="17359" y="33336"/>
                  </a:lnTo>
                  <a:lnTo>
                    <a:pt x="18043" y="33838"/>
                  </a:lnTo>
                  <a:lnTo>
                    <a:pt x="18591" y="34454"/>
                  </a:lnTo>
                  <a:lnTo>
                    <a:pt x="18317" y="34877"/>
                  </a:lnTo>
                  <a:lnTo>
                    <a:pt x="18614" y="35413"/>
                  </a:lnTo>
                  <a:lnTo>
                    <a:pt x="19025" y="34877"/>
                  </a:lnTo>
                  <a:lnTo>
                    <a:pt x="19242" y="34021"/>
                  </a:lnTo>
                  <a:lnTo>
                    <a:pt x="19698" y="33598"/>
                  </a:lnTo>
                  <a:lnTo>
                    <a:pt x="20257" y="32879"/>
                  </a:lnTo>
                  <a:lnTo>
                    <a:pt x="20896" y="31282"/>
                  </a:lnTo>
                  <a:lnTo>
                    <a:pt x="21387" y="30791"/>
                  </a:lnTo>
                  <a:lnTo>
                    <a:pt x="21501" y="30346"/>
                  </a:lnTo>
                  <a:lnTo>
                    <a:pt x="21536" y="29433"/>
                  </a:lnTo>
                  <a:lnTo>
                    <a:pt x="21353" y="28931"/>
                  </a:lnTo>
                  <a:lnTo>
                    <a:pt x="21399" y="28246"/>
                  </a:lnTo>
                  <a:lnTo>
                    <a:pt x="21981" y="27345"/>
                  </a:lnTo>
                  <a:lnTo>
                    <a:pt x="22836" y="26626"/>
                  </a:lnTo>
                  <a:lnTo>
                    <a:pt x="23692" y="26363"/>
                  </a:lnTo>
                  <a:lnTo>
                    <a:pt x="24206" y="25952"/>
                  </a:lnTo>
                  <a:lnTo>
                    <a:pt x="25416" y="25610"/>
                  </a:lnTo>
                  <a:lnTo>
                    <a:pt x="26260" y="25610"/>
                  </a:lnTo>
                  <a:lnTo>
                    <a:pt x="26420" y="25062"/>
                  </a:lnTo>
                  <a:lnTo>
                    <a:pt x="27013" y="24663"/>
                  </a:lnTo>
                  <a:lnTo>
                    <a:pt x="27105" y="23738"/>
                  </a:lnTo>
                  <a:lnTo>
                    <a:pt x="27835" y="22551"/>
                  </a:lnTo>
                  <a:lnTo>
                    <a:pt x="27904" y="21342"/>
                  </a:lnTo>
                  <a:lnTo>
                    <a:pt x="28132" y="20977"/>
                  </a:lnTo>
                  <a:lnTo>
                    <a:pt x="28177" y="20383"/>
                  </a:lnTo>
                  <a:lnTo>
                    <a:pt x="28326" y="18979"/>
                  </a:lnTo>
                  <a:lnTo>
                    <a:pt x="28189" y="17279"/>
                  </a:lnTo>
                  <a:lnTo>
                    <a:pt x="28383" y="16606"/>
                  </a:lnTo>
                  <a:lnTo>
                    <a:pt x="28588" y="16594"/>
                  </a:lnTo>
                  <a:lnTo>
                    <a:pt x="29147" y="15807"/>
                  </a:lnTo>
                  <a:lnTo>
                    <a:pt x="29615" y="14780"/>
                  </a:lnTo>
                  <a:lnTo>
                    <a:pt x="30711" y="13524"/>
                  </a:lnTo>
                  <a:lnTo>
                    <a:pt x="31099" y="12931"/>
                  </a:lnTo>
                  <a:lnTo>
                    <a:pt x="31384" y="11425"/>
                  </a:lnTo>
                  <a:lnTo>
                    <a:pt x="31236" y="10877"/>
                  </a:lnTo>
                  <a:lnTo>
                    <a:pt x="30951" y="9713"/>
                  </a:lnTo>
                  <a:lnTo>
                    <a:pt x="30654" y="9427"/>
                  </a:lnTo>
                  <a:lnTo>
                    <a:pt x="29969" y="9405"/>
                  </a:lnTo>
                  <a:lnTo>
                    <a:pt x="29353" y="9131"/>
                  </a:lnTo>
                  <a:lnTo>
                    <a:pt x="28314" y="8115"/>
                  </a:lnTo>
                  <a:lnTo>
                    <a:pt x="27116" y="7362"/>
                  </a:lnTo>
                  <a:lnTo>
                    <a:pt x="25918" y="7407"/>
                  </a:lnTo>
                  <a:lnTo>
                    <a:pt x="24366" y="6917"/>
                  </a:lnTo>
                  <a:lnTo>
                    <a:pt x="23441" y="7202"/>
                  </a:lnTo>
                  <a:lnTo>
                    <a:pt x="23555" y="6711"/>
                  </a:lnTo>
                  <a:lnTo>
                    <a:pt x="23167" y="6164"/>
                  </a:lnTo>
                  <a:lnTo>
                    <a:pt x="21821" y="5627"/>
                  </a:lnTo>
                  <a:lnTo>
                    <a:pt x="20817" y="5296"/>
                  </a:lnTo>
                  <a:lnTo>
                    <a:pt x="20212" y="5878"/>
                  </a:lnTo>
                  <a:lnTo>
                    <a:pt x="20166" y="4977"/>
                  </a:lnTo>
                  <a:lnTo>
                    <a:pt x="18762" y="4840"/>
                  </a:lnTo>
                  <a:lnTo>
                    <a:pt x="18511" y="4554"/>
                  </a:lnTo>
                  <a:lnTo>
                    <a:pt x="19116" y="3813"/>
                  </a:lnTo>
                  <a:lnTo>
                    <a:pt x="19105" y="3185"/>
                  </a:lnTo>
                  <a:lnTo>
                    <a:pt x="18671" y="3037"/>
                  </a:lnTo>
                  <a:lnTo>
                    <a:pt x="18249" y="1439"/>
                  </a:lnTo>
                  <a:lnTo>
                    <a:pt x="18055" y="948"/>
                  </a:lnTo>
                  <a:lnTo>
                    <a:pt x="17792" y="982"/>
                  </a:lnTo>
                  <a:lnTo>
                    <a:pt x="17290" y="1816"/>
                  </a:lnTo>
                  <a:lnTo>
                    <a:pt x="17028" y="2489"/>
                  </a:lnTo>
                  <a:lnTo>
                    <a:pt x="16731" y="2831"/>
                  </a:lnTo>
                  <a:lnTo>
                    <a:pt x="16343" y="2900"/>
                  </a:lnTo>
                  <a:lnTo>
                    <a:pt x="16229" y="2637"/>
                  </a:lnTo>
                  <a:lnTo>
                    <a:pt x="16058" y="2603"/>
                  </a:lnTo>
                  <a:lnTo>
                    <a:pt x="15807" y="2854"/>
                  </a:lnTo>
                  <a:lnTo>
                    <a:pt x="15464" y="2671"/>
                  </a:lnTo>
                  <a:lnTo>
                    <a:pt x="15008" y="2466"/>
                  </a:lnTo>
                  <a:lnTo>
                    <a:pt x="14620" y="2569"/>
                  </a:lnTo>
                  <a:lnTo>
                    <a:pt x="14289" y="2489"/>
                  </a:lnTo>
                  <a:lnTo>
                    <a:pt x="14220" y="2740"/>
                  </a:lnTo>
                  <a:lnTo>
                    <a:pt x="14346" y="2923"/>
                  </a:lnTo>
                  <a:lnTo>
                    <a:pt x="14277" y="3117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25"/>
            <p:cNvSpPr/>
            <p:nvPr/>
          </p:nvSpPr>
          <p:spPr>
            <a:xfrm>
              <a:off x="6007825" y="2988575"/>
              <a:ext cx="23725" cy="32825"/>
            </a:xfrm>
            <a:custGeom>
              <a:avLst/>
              <a:gdLst/>
              <a:ahLst/>
              <a:cxnLst/>
              <a:rect l="l" t="t" r="r" b="b"/>
              <a:pathLst>
                <a:path w="949" h="1313" extrusionOk="0">
                  <a:moveTo>
                    <a:pt x="1" y="845"/>
                  </a:moveTo>
                  <a:lnTo>
                    <a:pt x="377" y="1313"/>
                  </a:lnTo>
                  <a:lnTo>
                    <a:pt x="537" y="993"/>
                  </a:lnTo>
                  <a:lnTo>
                    <a:pt x="925" y="1027"/>
                  </a:lnTo>
                  <a:lnTo>
                    <a:pt x="937" y="434"/>
                  </a:lnTo>
                  <a:lnTo>
                    <a:pt x="948" y="0"/>
                  </a:lnTo>
                  <a:lnTo>
                    <a:pt x="298" y="49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25"/>
            <p:cNvSpPr/>
            <p:nvPr/>
          </p:nvSpPr>
          <p:spPr>
            <a:xfrm>
              <a:off x="5443775" y="2469900"/>
              <a:ext cx="64800" cy="36250"/>
            </a:xfrm>
            <a:custGeom>
              <a:avLst/>
              <a:gdLst/>
              <a:ahLst/>
              <a:cxnLst/>
              <a:rect l="l" t="t" r="r" b="b"/>
              <a:pathLst>
                <a:path w="2592" h="1450" extrusionOk="0">
                  <a:moveTo>
                    <a:pt x="2146" y="491"/>
                  </a:moveTo>
                  <a:lnTo>
                    <a:pt x="1758" y="228"/>
                  </a:lnTo>
                  <a:lnTo>
                    <a:pt x="1348" y="217"/>
                  </a:lnTo>
                  <a:lnTo>
                    <a:pt x="743" y="0"/>
                  </a:lnTo>
                  <a:lnTo>
                    <a:pt x="378" y="228"/>
                  </a:lnTo>
                  <a:lnTo>
                    <a:pt x="1" y="913"/>
                  </a:lnTo>
                  <a:lnTo>
                    <a:pt x="47" y="1084"/>
                  </a:lnTo>
                  <a:lnTo>
                    <a:pt x="834" y="1449"/>
                  </a:lnTo>
                  <a:lnTo>
                    <a:pt x="1291" y="1301"/>
                  </a:lnTo>
                  <a:lnTo>
                    <a:pt x="1964" y="1358"/>
                  </a:lnTo>
                  <a:lnTo>
                    <a:pt x="2592" y="1335"/>
                  </a:lnTo>
                  <a:lnTo>
                    <a:pt x="2534" y="776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25"/>
            <p:cNvSpPr/>
            <p:nvPr/>
          </p:nvSpPr>
          <p:spPr>
            <a:xfrm>
              <a:off x="4109700" y="3512675"/>
              <a:ext cx="189175" cy="208300"/>
            </a:xfrm>
            <a:custGeom>
              <a:avLst/>
              <a:gdLst/>
              <a:ahLst/>
              <a:cxnLst/>
              <a:rect l="l" t="t" r="r" b="b"/>
              <a:pathLst>
                <a:path w="7567" h="8332" extrusionOk="0">
                  <a:moveTo>
                    <a:pt x="4440" y="80"/>
                  </a:moveTo>
                  <a:lnTo>
                    <a:pt x="4292" y="1"/>
                  </a:lnTo>
                  <a:lnTo>
                    <a:pt x="3835" y="217"/>
                  </a:lnTo>
                  <a:lnTo>
                    <a:pt x="3607" y="217"/>
                  </a:lnTo>
                  <a:lnTo>
                    <a:pt x="3082" y="571"/>
                  </a:lnTo>
                  <a:lnTo>
                    <a:pt x="2797" y="206"/>
                  </a:lnTo>
                  <a:lnTo>
                    <a:pt x="1575" y="514"/>
                  </a:lnTo>
                  <a:lnTo>
                    <a:pt x="982" y="548"/>
                  </a:lnTo>
                  <a:lnTo>
                    <a:pt x="856" y="3789"/>
                  </a:lnTo>
                  <a:lnTo>
                    <a:pt x="92" y="3812"/>
                  </a:lnTo>
                  <a:lnTo>
                    <a:pt x="1" y="6448"/>
                  </a:lnTo>
                  <a:lnTo>
                    <a:pt x="206" y="6597"/>
                  </a:lnTo>
                  <a:lnTo>
                    <a:pt x="628" y="7464"/>
                  </a:lnTo>
                  <a:lnTo>
                    <a:pt x="525" y="8012"/>
                  </a:lnTo>
                  <a:lnTo>
                    <a:pt x="685" y="8331"/>
                  </a:lnTo>
                  <a:lnTo>
                    <a:pt x="1256" y="8240"/>
                  </a:lnTo>
                  <a:lnTo>
                    <a:pt x="1655" y="7841"/>
                  </a:lnTo>
                  <a:lnTo>
                    <a:pt x="2043" y="7567"/>
                  </a:lnTo>
                  <a:lnTo>
                    <a:pt x="2260" y="7122"/>
                  </a:lnTo>
                  <a:lnTo>
                    <a:pt x="2637" y="6905"/>
                  </a:lnTo>
                  <a:lnTo>
                    <a:pt x="2968" y="7019"/>
                  </a:lnTo>
                  <a:lnTo>
                    <a:pt x="3321" y="7282"/>
                  </a:lnTo>
                  <a:lnTo>
                    <a:pt x="3949" y="7327"/>
                  </a:lnTo>
                  <a:lnTo>
                    <a:pt x="4463" y="7110"/>
                  </a:lnTo>
                  <a:lnTo>
                    <a:pt x="4554" y="6825"/>
                  </a:lnTo>
                  <a:lnTo>
                    <a:pt x="4725" y="6391"/>
                  </a:lnTo>
                  <a:lnTo>
                    <a:pt x="5147" y="6323"/>
                  </a:lnTo>
                  <a:lnTo>
                    <a:pt x="5398" y="5981"/>
                  </a:lnTo>
                  <a:lnTo>
                    <a:pt x="5684" y="5364"/>
                  </a:lnTo>
                  <a:lnTo>
                    <a:pt x="6426" y="4702"/>
                  </a:lnTo>
                  <a:lnTo>
                    <a:pt x="7567" y="4029"/>
                  </a:lnTo>
                  <a:lnTo>
                    <a:pt x="7076" y="3618"/>
                  </a:lnTo>
                  <a:lnTo>
                    <a:pt x="6483" y="3481"/>
                  </a:lnTo>
                  <a:lnTo>
                    <a:pt x="6266" y="2899"/>
                  </a:lnTo>
                  <a:lnTo>
                    <a:pt x="6277" y="2580"/>
                  </a:lnTo>
                  <a:lnTo>
                    <a:pt x="5946" y="2488"/>
                  </a:lnTo>
                  <a:lnTo>
                    <a:pt x="5090" y="1484"/>
                  </a:lnTo>
                  <a:lnTo>
                    <a:pt x="4862" y="959"/>
                  </a:lnTo>
                  <a:lnTo>
                    <a:pt x="4714" y="799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25"/>
            <p:cNvSpPr/>
            <p:nvPr/>
          </p:nvSpPr>
          <p:spPr>
            <a:xfrm>
              <a:off x="4010425" y="2859325"/>
              <a:ext cx="258775" cy="201175"/>
            </a:xfrm>
            <a:custGeom>
              <a:avLst/>
              <a:gdLst/>
              <a:ahLst/>
              <a:cxnLst/>
              <a:rect l="l" t="t" r="r" b="b"/>
              <a:pathLst>
                <a:path w="10351" h="8047" extrusionOk="0">
                  <a:moveTo>
                    <a:pt x="7521" y="2283"/>
                  </a:moveTo>
                  <a:lnTo>
                    <a:pt x="7452" y="2249"/>
                  </a:lnTo>
                  <a:lnTo>
                    <a:pt x="7167" y="1986"/>
                  </a:lnTo>
                  <a:lnTo>
                    <a:pt x="7121" y="1701"/>
                  </a:lnTo>
                  <a:lnTo>
                    <a:pt x="7235" y="1336"/>
                  </a:lnTo>
                  <a:lnTo>
                    <a:pt x="7235" y="959"/>
                  </a:lnTo>
                  <a:lnTo>
                    <a:pt x="6768" y="389"/>
                  </a:lnTo>
                  <a:lnTo>
                    <a:pt x="6665" y="1"/>
                  </a:lnTo>
                  <a:lnTo>
                    <a:pt x="6174" y="160"/>
                  </a:lnTo>
                  <a:lnTo>
                    <a:pt x="5775" y="514"/>
                  </a:lnTo>
                  <a:lnTo>
                    <a:pt x="5204" y="1519"/>
                  </a:lnTo>
                  <a:lnTo>
                    <a:pt x="4462" y="1929"/>
                  </a:lnTo>
                  <a:lnTo>
                    <a:pt x="3686" y="1872"/>
                  </a:lnTo>
                  <a:lnTo>
                    <a:pt x="3458" y="1964"/>
                  </a:lnTo>
                  <a:lnTo>
                    <a:pt x="3538" y="2283"/>
                  </a:lnTo>
                  <a:lnTo>
                    <a:pt x="3127" y="2603"/>
                  </a:lnTo>
                  <a:lnTo>
                    <a:pt x="2796" y="2956"/>
                  </a:lnTo>
                  <a:lnTo>
                    <a:pt x="1792" y="3299"/>
                  </a:lnTo>
                  <a:lnTo>
                    <a:pt x="1586" y="3105"/>
                  </a:lnTo>
                  <a:lnTo>
                    <a:pt x="1461" y="3071"/>
                  </a:lnTo>
                  <a:lnTo>
                    <a:pt x="1312" y="3310"/>
                  </a:lnTo>
                  <a:lnTo>
                    <a:pt x="651" y="3367"/>
                  </a:lnTo>
                  <a:lnTo>
                    <a:pt x="263" y="4303"/>
                  </a:lnTo>
                  <a:lnTo>
                    <a:pt x="57" y="4451"/>
                  </a:lnTo>
                  <a:lnTo>
                    <a:pt x="0" y="5170"/>
                  </a:lnTo>
                  <a:lnTo>
                    <a:pt x="91" y="5558"/>
                  </a:lnTo>
                  <a:lnTo>
                    <a:pt x="34" y="5821"/>
                  </a:lnTo>
                  <a:lnTo>
                    <a:pt x="400" y="6300"/>
                  </a:lnTo>
                  <a:lnTo>
                    <a:pt x="479" y="6620"/>
                  </a:lnTo>
                  <a:lnTo>
                    <a:pt x="776" y="7076"/>
                  </a:lnTo>
                  <a:lnTo>
                    <a:pt x="1141" y="7384"/>
                  </a:lnTo>
                  <a:lnTo>
                    <a:pt x="1187" y="7795"/>
                  </a:lnTo>
                  <a:lnTo>
                    <a:pt x="1278" y="8046"/>
                  </a:lnTo>
                  <a:lnTo>
                    <a:pt x="1689" y="7213"/>
                  </a:lnTo>
                  <a:lnTo>
                    <a:pt x="2157" y="6722"/>
                  </a:lnTo>
                  <a:lnTo>
                    <a:pt x="2705" y="6882"/>
                  </a:lnTo>
                  <a:lnTo>
                    <a:pt x="3218" y="6939"/>
                  </a:lnTo>
                  <a:lnTo>
                    <a:pt x="3287" y="6300"/>
                  </a:lnTo>
                  <a:lnTo>
                    <a:pt x="3595" y="5844"/>
                  </a:lnTo>
                  <a:lnTo>
                    <a:pt x="4029" y="5558"/>
                  </a:lnTo>
                  <a:lnTo>
                    <a:pt x="4679" y="5855"/>
                  </a:lnTo>
                  <a:lnTo>
                    <a:pt x="5193" y="6197"/>
                  </a:lnTo>
                  <a:lnTo>
                    <a:pt x="5786" y="6277"/>
                  </a:lnTo>
                  <a:lnTo>
                    <a:pt x="6379" y="6449"/>
                  </a:lnTo>
                  <a:lnTo>
                    <a:pt x="6608" y="5912"/>
                  </a:lnTo>
                  <a:lnTo>
                    <a:pt x="6722" y="5844"/>
                  </a:lnTo>
                  <a:lnTo>
                    <a:pt x="7098" y="5924"/>
                  </a:lnTo>
                  <a:lnTo>
                    <a:pt x="7977" y="5479"/>
                  </a:lnTo>
                  <a:lnTo>
                    <a:pt x="8297" y="5673"/>
                  </a:lnTo>
                  <a:lnTo>
                    <a:pt x="8548" y="5638"/>
                  </a:lnTo>
                  <a:lnTo>
                    <a:pt x="8673" y="5421"/>
                  </a:lnTo>
                  <a:lnTo>
                    <a:pt x="8959" y="5342"/>
                  </a:lnTo>
                  <a:lnTo>
                    <a:pt x="9575" y="5444"/>
                  </a:lnTo>
                  <a:lnTo>
                    <a:pt x="10088" y="5456"/>
                  </a:lnTo>
                  <a:lnTo>
                    <a:pt x="10351" y="5364"/>
                  </a:lnTo>
                  <a:lnTo>
                    <a:pt x="10214" y="5068"/>
                  </a:lnTo>
                  <a:lnTo>
                    <a:pt x="9621" y="4714"/>
                  </a:lnTo>
                  <a:lnTo>
                    <a:pt x="9404" y="4166"/>
                  </a:lnTo>
                  <a:lnTo>
                    <a:pt x="9061" y="3790"/>
                  </a:lnTo>
                  <a:lnTo>
                    <a:pt x="8525" y="3299"/>
                  </a:lnTo>
                  <a:lnTo>
                    <a:pt x="8502" y="3013"/>
                  </a:lnTo>
                  <a:lnTo>
                    <a:pt x="8068" y="264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25"/>
            <p:cNvSpPr/>
            <p:nvPr/>
          </p:nvSpPr>
          <p:spPr>
            <a:xfrm>
              <a:off x="1465200" y="1347225"/>
              <a:ext cx="1519000" cy="811125"/>
            </a:xfrm>
            <a:custGeom>
              <a:avLst/>
              <a:gdLst/>
              <a:ahLst/>
              <a:cxnLst/>
              <a:rect l="l" t="t" r="r" b="b"/>
              <a:pathLst>
                <a:path w="60760" h="32445" extrusionOk="0">
                  <a:moveTo>
                    <a:pt x="44931" y="28451"/>
                  </a:moveTo>
                  <a:lnTo>
                    <a:pt x="44828" y="28017"/>
                  </a:lnTo>
                  <a:lnTo>
                    <a:pt x="44474" y="28291"/>
                  </a:lnTo>
                  <a:lnTo>
                    <a:pt x="44543" y="28588"/>
                  </a:lnTo>
                  <a:lnTo>
                    <a:pt x="45342" y="28964"/>
                  </a:lnTo>
                  <a:lnTo>
                    <a:pt x="45615" y="28907"/>
                  </a:lnTo>
                  <a:lnTo>
                    <a:pt x="46083" y="28553"/>
                  </a:lnTo>
                  <a:lnTo>
                    <a:pt x="45410" y="28565"/>
                  </a:lnTo>
                  <a:close/>
                  <a:moveTo>
                    <a:pt x="46985" y="26180"/>
                  </a:moveTo>
                  <a:lnTo>
                    <a:pt x="47008" y="26020"/>
                  </a:lnTo>
                  <a:lnTo>
                    <a:pt x="46426" y="25655"/>
                  </a:lnTo>
                  <a:lnTo>
                    <a:pt x="45581" y="25426"/>
                  </a:lnTo>
                  <a:lnTo>
                    <a:pt x="45307" y="25506"/>
                  </a:lnTo>
                  <a:lnTo>
                    <a:pt x="45809" y="25917"/>
                  </a:lnTo>
                  <a:lnTo>
                    <a:pt x="46620" y="26191"/>
                  </a:lnTo>
                  <a:close/>
                  <a:moveTo>
                    <a:pt x="3425" y="26705"/>
                  </a:moveTo>
                  <a:lnTo>
                    <a:pt x="3459" y="26225"/>
                  </a:lnTo>
                  <a:lnTo>
                    <a:pt x="3002" y="25849"/>
                  </a:lnTo>
                  <a:lnTo>
                    <a:pt x="2945" y="25438"/>
                  </a:lnTo>
                  <a:lnTo>
                    <a:pt x="2934" y="25141"/>
                  </a:lnTo>
                  <a:lnTo>
                    <a:pt x="2340" y="25038"/>
                  </a:lnTo>
                  <a:lnTo>
                    <a:pt x="1998" y="24913"/>
                  </a:lnTo>
                  <a:lnTo>
                    <a:pt x="1416" y="24708"/>
                  </a:lnTo>
                  <a:lnTo>
                    <a:pt x="1222" y="24924"/>
                  </a:lnTo>
                  <a:lnTo>
                    <a:pt x="1131" y="25392"/>
                  </a:lnTo>
                  <a:lnTo>
                    <a:pt x="1747" y="25552"/>
                  </a:lnTo>
                  <a:lnTo>
                    <a:pt x="1690" y="25814"/>
                  </a:lnTo>
                  <a:lnTo>
                    <a:pt x="2101" y="26123"/>
                  </a:lnTo>
                  <a:lnTo>
                    <a:pt x="2101" y="26442"/>
                  </a:lnTo>
                  <a:lnTo>
                    <a:pt x="3002" y="26842"/>
                  </a:lnTo>
                  <a:close/>
                  <a:moveTo>
                    <a:pt x="51379" y="24787"/>
                  </a:moveTo>
                  <a:lnTo>
                    <a:pt x="51926" y="24240"/>
                  </a:lnTo>
                  <a:lnTo>
                    <a:pt x="52132" y="24000"/>
                  </a:lnTo>
                  <a:lnTo>
                    <a:pt x="51835" y="23954"/>
                  </a:lnTo>
                  <a:lnTo>
                    <a:pt x="51128" y="24262"/>
                  </a:lnTo>
                  <a:lnTo>
                    <a:pt x="50534" y="24765"/>
                  </a:lnTo>
                  <a:lnTo>
                    <a:pt x="49381" y="26168"/>
                  </a:lnTo>
                  <a:lnTo>
                    <a:pt x="48617" y="26693"/>
                  </a:lnTo>
                  <a:lnTo>
                    <a:pt x="48845" y="26933"/>
                  </a:lnTo>
                  <a:lnTo>
                    <a:pt x="48309" y="27252"/>
                  </a:lnTo>
                  <a:lnTo>
                    <a:pt x="48332" y="27515"/>
                  </a:lnTo>
                  <a:lnTo>
                    <a:pt x="49701" y="27538"/>
                  </a:lnTo>
                  <a:lnTo>
                    <a:pt x="50477" y="27492"/>
                  </a:lnTo>
                  <a:lnTo>
                    <a:pt x="51105" y="27709"/>
                  </a:lnTo>
                  <a:lnTo>
                    <a:pt x="50477" y="28120"/>
                  </a:lnTo>
                  <a:lnTo>
                    <a:pt x="50888" y="28143"/>
                  </a:lnTo>
                  <a:lnTo>
                    <a:pt x="51926" y="27378"/>
                  </a:lnTo>
                  <a:lnTo>
                    <a:pt x="52098" y="27492"/>
                  </a:lnTo>
                  <a:lnTo>
                    <a:pt x="51744" y="28222"/>
                  </a:lnTo>
                  <a:lnTo>
                    <a:pt x="52177" y="28394"/>
                  </a:lnTo>
                  <a:lnTo>
                    <a:pt x="52497" y="28359"/>
                  </a:lnTo>
                  <a:lnTo>
                    <a:pt x="52999" y="27572"/>
                  </a:lnTo>
                  <a:lnTo>
                    <a:pt x="52931" y="27024"/>
                  </a:lnTo>
                  <a:lnTo>
                    <a:pt x="52976" y="26545"/>
                  </a:lnTo>
                  <a:lnTo>
                    <a:pt x="52440" y="26705"/>
                  </a:lnTo>
                  <a:lnTo>
                    <a:pt x="52839" y="26054"/>
                  </a:lnTo>
                  <a:lnTo>
                    <a:pt x="52234" y="25780"/>
                  </a:lnTo>
                  <a:lnTo>
                    <a:pt x="51846" y="25997"/>
                  </a:lnTo>
                  <a:lnTo>
                    <a:pt x="51287" y="25757"/>
                  </a:lnTo>
                  <a:lnTo>
                    <a:pt x="51630" y="25449"/>
                  </a:lnTo>
                  <a:lnTo>
                    <a:pt x="51219" y="25267"/>
                  </a:lnTo>
                  <a:lnTo>
                    <a:pt x="50671" y="25552"/>
                  </a:lnTo>
                  <a:close/>
                  <a:moveTo>
                    <a:pt x="480" y="21763"/>
                  </a:moveTo>
                  <a:lnTo>
                    <a:pt x="206" y="22048"/>
                  </a:lnTo>
                  <a:lnTo>
                    <a:pt x="1" y="22414"/>
                  </a:lnTo>
                  <a:lnTo>
                    <a:pt x="138" y="22688"/>
                  </a:lnTo>
                  <a:lnTo>
                    <a:pt x="47" y="23087"/>
                  </a:lnTo>
                  <a:lnTo>
                    <a:pt x="149" y="23486"/>
                  </a:lnTo>
                  <a:lnTo>
                    <a:pt x="423" y="23486"/>
                  </a:lnTo>
                  <a:lnTo>
                    <a:pt x="389" y="22790"/>
                  </a:lnTo>
                  <a:lnTo>
                    <a:pt x="1405" y="21797"/>
                  </a:lnTo>
                  <a:lnTo>
                    <a:pt x="708" y="21877"/>
                  </a:lnTo>
                  <a:close/>
                  <a:moveTo>
                    <a:pt x="40548" y="15053"/>
                  </a:moveTo>
                  <a:lnTo>
                    <a:pt x="40491" y="14882"/>
                  </a:lnTo>
                  <a:lnTo>
                    <a:pt x="40240" y="14870"/>
                  </a:lnTo>
                  <a:lnTo>
                    <a:pt x="39852" y="15110"/>
                  </a:lnTo>
                  <a:lnTo>
                    <a:pt x="39795" y="15167"/>
                  </a:lnTo>
                  <a:lnTo>
                    <a:pt x="39807" y="15407"/>
                  </a:lnTo>
                  <a:lnTo>
                    <a:pt x="40046" y="15486"/>
                  </a:lnTo>
                  <a:close/>
                  <a:moveTo>
                    <a:pt x="39179" y="14596"/>
                  </a:moveTo>
                  <a:lnTo>
                    <a:pt x="39293" y="14437"/>
                  </a:lnTo>
                  <a:lnTo>
                    <a:pt x="38437" y="14425"/>
                  </a:lnTo>
                  <a:lnTo>
                    <a:pt x="37730" y="14813"/>
                  </a:lnTo>
                  <a:lnTo>
                    <a:pt x="37730" y="15030"/>
                  </a:lnTo>
                  <a:lnTo>
                    <a:pt x="38163" y="15053"/>
                  </a:lnTo>
                  <a:close/>
                  <a:moveTo>
                    <a:pt x="38734" y="12234"/>
                  </a:moveTo>
                  <a:lnTo>
                    <a:pt x="38346" y="12154"/>
                  </a:lnTo>
                  <a:lnTo>
                    <a:pt x="37638" y="12896"/>
                  </a:lnTo>
                  <a:lnTo>
                    <a:pt x="37125" y="13524"/>
                  </a:lnTo>
                  <a:lnTo>
                    <a:pt x="36303" y="13923"/>
                  </a:lnTo>
                  <a:lnTo>
                    <a:pt x="37205" y="13843"/>
                  </a:lnTo>
                  <a:lnTo>
                    <a:pt x="37091" y="14322"/>
                  </a:lnTo>
                  <a:lnTo>
                    <a:pt x="38266" y="13900"/>
                  </a:lnTo>
                  <a:lnTo>
                    <a:pt x="39145" y="13467"/>
                  </a:lnTo>
                  <a:lnTo>
                    <a:pt x="39259" y="13843"/>
                  </a:lnTo>
                  <a:lnTo>
                    <a:pt x="40103" y="14026"/>
                  </a:lnTo>
                  <a:lnTo>
                    <a:pt x="40799" y="13775"/>
                  </a:lnTo>
                  <a:lnTo>
                    <a:pt x="40526" y="13512"/>
                  </a:lnTo>
                  <a:lnTo>
                    <a:pt x="40046" y="13569"/>
                  </a:lnTo>
                  <a:lnTo>
                    <a:pt x="40229" y="13181"/>
                  </a:lnTo>
                  <a:lnTo>
                    <a:pt x="39704" y="12942"/>
                  </a:lnTo>
                  <a:lnTo>
                    <a:pt x="39213" y="12668"/>
                  </a:lnTo>
                  <a:lnTo>
                    <a:pt x="39008" y="12462"/>
                  </a:lnTo>
                  <a:lnTo>
                    <a:pt x="38608" y="12588"/>
                  </a:lnTo>
                  <a:close/>
                  <a:moveTo>
                    <a:pt x="45102" y="11059"/>
                  </a:moveTo>
                  <a:lnTo>
                    <a:pt x="45627" y="10819"/>
                  </a:lnTo>
                  <a:lnTo>
                    <a:pt x="45764" y="10716"/>
                  </a:lnTo>
                  <a:lnTo>
                    <a:pt x="45969" y="10385"/>
                  </a:lnTo>
                  <a:lnTo>
                    <a:pt x="45638" y="10180"/>
                  </a:lnTo>
                  <a:lnTo>
                    <a:pt x="45045" y="10271"/>
                  </a:lnTo>
                  <a:lnTo>
                    <a:pt x="44497" y="10716"/>
                  </a:lnTo>
                  <a:lnTo>
                    <a:pt x="44394" y="11093"/>
                  </a:lnTo>
                  <a:close/>
                  <a:moveTo>
                    <a:pt x="34568" y="9529"/>
                  </a:moveTo>
                  <a:lnTo>
                    <a:pt x="34454" y="9244"/>
                  </a:lnTo>
                  <a:lnTo>
                    <a:pt x="34409" y="9107"/>
                  </a:lnTo>
                  <a:lnTo>
                    <a:pt x="34180" y="8959"/>
                  </a:lnTo>
                  <a:lnTo>
                    <a:pt x="33758" y="8753"/>
                  </a:lnTo>
                  <a:lnTo>
                    <a:pt x="33062" y="9073"/>
                  </a:lnTo>
                  <a:lnTo>
                    <a:pt x="32343" y="9324"/>
                  </a:lnTo>
                  <a:lnTo>
                    <a:pt x="32845" y="9666"/>
                  </a:lnTo>
                  <a:lnTo>
                    <a:pt x="33382" y="9575"/>
                  </a:lnTo>
                  <a:lnTo>
                    <a:pt x="33975" y="9803"/>
                  </a:lnTo>
                  <a:close/>
                  <a:moveTo>
                    <a:pt x="37764" y="9233"/>
                  </a:moveTo>
                  <a:lnTo>
                    <a:pt x="36817" y="9096"/>
                  </a:lnTo>
                  <a:lnTo>
                    <a:pt x="37638" y="8719"/>
                  </a:lnTo>
                  <a:lnTo>
                    <a:pt x="37581" y="7863"/>
                  </a:lnTo>
                  <a:lnTo>
                    <a:pt x="37307" y="7532"/>
                  </a:lnTo>
                  <a:lnTo>
                    <a:pt x="36668" y="7418"/>
                  </a:lnTo>
                  <a:lnTo>
                    <a:pt x="35516" y="7966"/>
                  </a:lnTo>
                  <a:lnTo>
                    <a:pt x="34728" y="8788"/>
                  </a:lnTo>
                  <a:lnTo>
                    <a:pt x="35139" y="9096"/>
                  </a:lnTo>
                  <a:lnTo>
                    <a:pt x="35367" y="9564"/>
                  </a:lnTo>
                  <a:lnTo>
                    <a:pt x="34466" y="10351"/>
                  </a:lnTo>
                  <a:lnTo>
                    <a:pt x="34009" y="10317"/>
                  </a:lnTo>
                  <a:lnTo>
                    <a:pt x="33130" y="10944"/>
                  </a:lnTo>
                  <a:lnTo>
                    <a:pt x="33724" y="10203"/>
                  </a:lnTo>
                  <a:lnTo>
                    <a:pt x="33039" y="9952"/>
                  </a:lnTo>
                  <a:lnTo>
                    <a:pt x="32400" y="10077"/>
                  </a:lnTo>
                  <a:lnTo>
                    <a:pt x="32058" y="10556"/>
                  </a:lnTo>
                  <a:lnTo>
                    <a:pt x="31213" y="10545"/>
                  </a:lnTo>
                  <a:lnTo>
                    <a:pt x="30186" y="10659"/>
                  </a:lnTo>
                  <a:lnTo>
                    <a:pt x="29467" y="10317"/>
                  </a:lnTo>
                  <a:lnTo>
                    <a:pt x="28748" y="10374"/>
                  </a:lnTo>
                  <a:lnTo>
                    <a:pt x="28531" y="9963"/>
                  </a:lnTo>
                  <a:lnTo>
                    <a:pt x="28235" y="9780"/>
                  </a:lnTo>
                  <a:lnTo>
                    <a:pt x="27698" y="9849"/>
                  </a:lnTo>
                  <a:lnTo>
                    <a:pt x="26956" y="9895"/>
                  </a:lnTo>
                  <a:lnTo>
                    <a:pt x="26329" y="10146"/>
                  </a:lnTo>
                  <a:lnTo>
                    <a:pt x="26614" y="10477"/>
                  </a:lnTo>
                  <a:lnTo>
                    <a:pt x="25610" y="10876"/>
                  </a:lnTo>
                  <a:lnTo>
                    <a:pt x="25416" y="10408"/>
                  </a:lnTo>
                  <a:lnTo>
                    <a:pt x="24788" y="10545"/>
                  </a:lnTo>
                  <a:lnTo>
                    <a:pt x="23099" y="10636"/>
                  </a:lnTo>
                  <a:lnTo>
                    <a:pt x="22186" y="10465"/>
                  </a:lnTo>
                  <a:lnTo>
                    <a:pt x="23396" y="10089"/>
                  </a:lnTo>
                  <a:lnTo>
                    <a:pt x="22996" y="9689"/>
                  </a:lnTo>
                  <a:lnTo>
                    <a:pt x="22369" y="9746"/>
                  </a:lnTo>
                  <a:lnTo>
                    <a:pt x="21707" y="9609"/>
                  </a:lnTo>
                  <a:lnTo>
                    <a:pt x="20634" y="9335"/>
                  </a:lnTo>
                  <a:lnTo>
                    <a:pt x="20086" y="9004"/>
                  </a:lnTo>
                  <a:lnTo>
                    <a:pt x="19447" y="8959"/>
                  </a:lnTo>
                  <a:lnTo>
                    <a:pt x="18979" y="9187"/>
                  </a:lnTo>
                  <a:lnTo>
                    <a:pt x="18135" y="9324"/>
                  </a:lnTo>
                  <a:lnTo>
                    <a:pt x="18694" y="8730"/>
                  </a:lnTo>
                  <a:lnTo>
                    <a:pt x="17347" y="9244"/>
                  </a:lnTo>
                  <a:lnTo>
                    <a:pt x="17153" y="8582"/>
                  </a:lnTo>
                  <a:lnTo>
                    <a:pt x="16857" y="8491"/>
                  </a:lnTo>
                  <a:lnTo>
                    <a:pt x="16309" y="8845"/>
                  </a:lnTo>
                  <a:lnTo>
                    <a:pt x="15670" y="9016"/>
                  </a:lnTo>
                  <a:lnTo>
                    <a:pt x="15636" y="8708"/>
                  </a:lnTo>
                  <a:lnTo>
                    <a:pt x="14472" y="8902"/>
                  </a:lnTo>
                  <a:lnTo>
                    <a:pt x="13216" y="9233"/>
                  </a:lnTo>
                  <a:lnTo>
                    <a:pt x="12474" y="9153"/>
                  </a:lnTo>
                  <a:lnTo>
                    <a:pt x="11470" y="9381"/>
                  </a:lnTo>
                  <a:lnTo>
                    <a:pt x="10591" y="9701"/>
                  </a:lnTo>
                  <a:lnTo>
                    <a:pt x="10066" y="9632"/>
                  </a:lnTo>
                  <a:lnTo>
                    <a:pt x="9587" y="9267"/>
                  </a:lnTo>
                  <a:lnTo>
                    <a:pt x="8754" y="9073"/>
                  </a:lnTo>
                  <a:lnTo>
                    <a:pt x="8754" y="9073"/>
                  </a:lnTo>
                  <a:lnTo>
                    <a:pt x="5285" y="11960"/>
                  </a:lnTo>
                  <a:lnTo>
                    <a:pt x="229" y="16582"/>
                  </a:lnTo>
                  <a:lnTo>
                    <a:pt x="834" y="16593"/>
                  </a:lnTo>
                  <a:lnTo>
                    <a:pt x="1222" y="16822"/>
                  </a:lnTo>
                  <a:lnTo>
                    <a:pt x="1302" y="17198"/>
                  </a:lnTo>
                  <a:lnTo>
                    <a:pt x="1336" y="17746"/>
                  </a:lnTo>
                  <a:lnTo>
                    <a:pt x="2420" y="17278"/>
                  </a:lnTo>
                  <a:lnTo>
                    <a:pt x="3333" y="17004"/>
                  </a:lnTo>
                  <a:lnTo>
                    <a:pt x="3253" y="17438"/>
                  </a:lnTo>
                  <a:lnTo>
                    <a:pt x="3356" y="17780"/>
                  </a:lnTo>
                  <a:lnTo>
                    <a:pt x="3596" y="18168"/>
                  </a:lnTo>
                  <a:lnTo>
                    <a:pt x="3447" y="18762"/>
                  </a:lnTo>
                  <a:lnTo>
                    <a:pt x="3231" y="19732"/>
                  </a:lnTo>
                  <a:lnTo>
                    <a:pt x="3881" y="20280"/>
                  </a:lnTo>
                  <a:lnTo>
                    <a:pt x="3447" y="20805"/>
                  </a:lnTo>
                  <a:lnTo>
                    <a:pt x="2717" y="21215"/>
                  </a:lnTo>
                  <a:lnTo>
                    <a:pt x="2717" y="21215"/>
                  </a:lnTo>
                  <a:lnTo>
                    <a:pt x="2363" y="21660"/>
                  </a:lnTo>
                  <a:lnTo>
                    <a:pt x="2660" y="22288"/>
                  </a:lnTo>
                  <a:lnTo>
                    <a:pt x="2215" y="22984"/>
                  </a:lnTo>
                  <a:lnTo>
                    <a:pt x="2797" y="23361"/>
                  </a:lnTo>
                  <a:lnTo>
                    <a:pt x="2283" y="23886"/>
                  </a:lnTo>
                  <a:lnTo>
                    <a:pt x="2101" y="24673"/>
                  </a:lnTo>
                  <a:lnTo>
                    <a:pt x="3082" y="25027"/>
                  </a:lnTo>
                  <a:lnTo>
                    <a:pt x="3310" y="25415"/>
                  </a:lnTo>
                  <a:lnTo>
                    <a:pt x="4086" y="26282"/>
                  </a:lnTo>
                  <a:lnTo>
                    <a:pt x="4189" y="26282"/>
                  </a:lnTo>
                  <a:lnTo>
                    <a:pt x="6163" y="26282"/>
                  </a:lnTo>
                  <a:lnTo>
                    <a:pt x="8252" y="26282"/>
                  </a:lnTo>
                  <a:lnTo>
                    <a:pt x="8937" y="26282"/>
                  </a:lnTo>
                  <a:lnTo>
                    <a:pt x="11071" y="26282"/>
                  </a:lnTo>
                  <a:lnTo>
                    <a:pt x="13148" y="26282"/>
                  </a:lnTo>
                  <a:lnTo>
                    <a:pt x="15236" y="26282"/>
                  </a:lnTo>
                  <a:lnTo>
                    <a:pt x="17347" y="26282"/>
                  </a:lnTo>
                  <a:lnTo>
                    <a:pt x="19733" y="26282"/>
                  </a:lnTo>
                  <a:lnTo>
                    <a:pt x="22129" y="26282"/>
                  </a:lnTo>
                  <a:lnTo>
                    <a:pt x="23567" y="26282"/>
                  </a:lnTo>
                  <a:lnTo>
                    <a:pt x="23761" y="25940"/>
                  </a:lnTo>
                  <a:lnTo>
                    <a:pt x="23989" y="25940"/>
                  </a:lnTo>
                  <a:lnTo>
                    <a:pt x="23875" y="26419"/>
                  </a:lnTo>
                  <a:lnTo>
                    <a:pt x="24012" y="26568"/>
                  </a:lnTo>
                  <a:lnTo>
                    <a:pt x="24469" y="26625"/>
                  </a:lnTo>
                  <a:lnTo>
                    <a:pt x="25131" y="26762"/>
                  </a:lnTo>
                  <a:lnTo>
                    <a:pt x="25667" y="27036"/>
                  </a:lnTo>
                  <a:lnTo>
                    <a:pt x="26295" y="26921"/>
                  </a:lnTo>
                  <a:lnTo>
                    <a:pt x="27048" y="27150"/>
                  </a:lnTo>
                  <a:lnTo>
                    <a:pt x="27048" y="27150"/>
                  </a:lnTo>
                  <a:lnTo>
                    <a:pt x="27504" y="26807"/>
                  </a:lnTo>
                  <a:lnTo>
                    <a:pt x="27961" y="26670"/>
                  </a:lnTo>
                  <a:lnTo>
                    <a:pt x="28223" y="26454"/>
                  </a:lnTo>
                  <a:lnTo>
                    <a:pt x="28440" y="26339"/>
                  </a:lnTo>
                  <a:lnTo>
                    <a:pt x="29011" y="26511"/>
                  </a:lnTo>
                  <a:lnTo>
                    <a:pt x="29479" y="26533"/>
                  </a:lnTo>
                  <a:lnTo>
                    <a:pt x="29593" y="26648"/>
                  </a:lnTo>
                  <a:lnTo>
                    <a:pt x="29604" y="27150"/>
                  </a:lnTo>
                  <a:lnTo>
                    <a:pt x="30346" y="27298"/>
                  </a:lnTo>
                  <a:lnTo>
                    <a:pt x="30106" y="27538"/>
                  </a:lnTo>
                  <a:lnTo>
                    <a:pt x="30277" y="27812"/>
                  </a:lnTo>
                  <a:lnTo>
                    <a:pt x="30004" y="28131"/>
                  </a:lnTo>
                  <a:lnTo>
                    <a:pt x="30266" y="28245"/>
                  </a:lnTo>
                  <a:lnTo>
                    <a:pt x="29992" y="28553"/>
                  </a:lnTo>
                  <a:lnTo>
                    <a:pt x="29992" y="28553"/>
                  </a:lnTo>
                  <a:lnTo>
                    <a:pt x="30163" y="28576"/>
                  </a:lnTo>
                  <a:lnTo>
                    <a:pt x="30346" y="28451"/>
                  </a:lnTo>
                  <a:lnTo>
                    <a:pt x="30414" y="28645"/>
                  </a:lnTo>
                  <a:lnTo>
                    <a:pt x="30905" y="28747"/>
                  </a:lnTo>
                  <a:lnTo>
                    <a:pt x="31441" y="28759"/>
                  </a:lnTo>
                  <a:lnTo>
                    <a:pt x="31989" y="28850"/>
                  </a:lnTo>
                  <a:lnTo>
                    <a:pt x="32560" y="29021"/>
                  </a:lnTo>
                  <a:lnTo>
                    <a:pt x="32674" y="29307"/>
                  </a:lnTo>
                  <a:lnTo>
                    <a:pt x="32868" y="29980"/>
                  </a:lnTo>
                  <a:lnTo>
                    <a:pt x="32526" y="30265"/>
                  </a:lnTo>
                  <a:lnTo>
                    <a:pt x="31989" y="30151"/>
                  </a:lnTo>
                  <a:lnTo>
                    <a:pt x="31841" y="29603"/>
                  </a:lnTo>
                  <a:lnTo>
                    <a:pt x="31715" y="30163"/>
                  </a:lnTo>
                  <a:lnTo>
                    <a:pt x="31179" y="30642"/>
                  </a:lnTo>
                  <a:lnTo>
                    <a:pt x="31065" y="31064"/>
                  </a:lnTo>
                  <a:lnTo>
                    <a:pt x="30905" y="31304"/>
                  </a:lnTo>
                  <a:lnTo>
                    <a:pt x="30323" y="31589"/>
                  </a:lnTo>
                  <a:lnTo>
                    <a:pt x="30323" y="31589"/>
                  </a:lnTo>
                  <a:lnTo>
                    <a:pt x="29787" y="32068"/>
                  </a:lnTo>
                  <a:lnTo>
                    <a:pt x="29501" y="32388"/>
                  </a:lnTo>
                  <a:lnTo>
                    <a:pt x="29889" y="32445"/>
                  </a:lnTo>
                  <a:lnTo>
                    <a:pt x="30528" y="32160"/>
                  </a:lnTo>
                  <a:lnTo>
                    <a:pt x="30951" y="31909"/>
                  </a:lnTo>
                  <a:lnTo>
                    <a:pt x="31179" y="31874"/>
                  </a:lnTo>
                  <a:lnTo>
                    <a:pt x="31544" y="31954"/>
                  </a:lnTo>
                  <a:lnTo>
                    <a:pt x="31784" y="31829"/>
                  </a:lnTo>
                  <a:lnTo>
                    <a:pt x="32183" y="31715"/>
                  </a:lnTo>
                  <a:lnTo>
                    <a:pt x="32857" y="31600"/>
                  </a:lnTo>
                  <a:lnTo>
                    <a:pt x="32857" y="31600"/>
                  </a:lnTo>
                  <a:lnTo>
                    <a:pt x="32857" y="31600"/>
                  </a:lnTo>
                  <a:lnTo>
                    <a:pt x="32902" y="31338"/>
                  </a:lnTo>
                  <a:lnTo>
                    <a:pt x="32857" y="31361"/>
                  </a:lnTo>
                  <a:lnTo>
                    <a:pt x="32617" y="31395"/>
                  </a:lnTo>
                  <a:lnTo>
                    <a:pt x="32354" y="31315"/>
                  </a:lnTo>
                  <a:lnTo>
                    <a:pt x="32685" y="31018"/>
                  </a:lnTo>
                  <a:lnTo>
                    <a:pt x="32959" y="30916"/>
                  </a:lnTo>
                  <a:lnTo>
                    <a:pt x="33518" y="30790"/>
                  </a:lnTo>
                  <a:lnTo>
                    <a:pt x="34169" y="30665"/>
                  </a:lnTo>
                  <a:lnTo>
                    <a:pt x="34431" y="30824"/>
                  </a:lnTo>
                  <a:lnTo>
                    <a:pt x="34694" y="30630"/>
                  </a:lnTo>
                  <a:lnTo>
                    <a:pt x="34968" y="30516"/>
                  </a:lnTo>
                  <a:lnTo>
                    <a:pt x="35093" y="30573"/>
                  </a:lnTo>
                  <a:lnTo>
                    <a:pt x="35105" y="30585"/>
                  </a:lnTo>
                  <a:lnTo>
                    <a:pt x="36063" y="29991"/>
                  </a:lnTo>
                  <a:lnTo>
                    <a:pt x="36451" y="29820"/>
                  </a:lnTo>
                  <a:lnTo>
                    <a:pt x="37547" y="29820"/>
                  </a:lnTo>
                  <a:lnTo>
                    <a:pt x="38882" y="29820"/>
                  </a:lnTo>
                  <a:lnTo>
                    <a:pt x="39019" y="29592"/>
                  </a:lnTo>
                  <a:lnTo>
                    <a:pt x="39259" y="29546"/>
                  </a:lnTo>
                  <a:lnTo>
                    <a:pt x="39624" y="29421"/>
                  </a:lnTo>
                  <a:lnTo>
                    <a:pt x="40001" y="29021"/>
                  </a:lnTo>
                  <a:lnTo>
                    <a:pt x="40457" y="28325"/>
                  </a:lnTo>
                  <a:lnTo>
                    <a:pt x="41245" y="27652"/>
                  </a:lnTo>
                  <a:lnTo>
                    <a:pt x="41404" y="27892"/>
                  </a:lnTo>
                  <a:lnTo>
                    <a:pt x="41929" y="27732"/>
                  </a:lnTo>
                  <a:lnTo>
                    <a:pt x="42146" y="27994"/>
                  </a:lnTo>
                  <a:lnTo>
                    <a:pt x="41747" y="29204"/>
                  </a:lnTo>
                  <a:lnTo>
                    <a:pt x="42043" y="29706"/>
                  </a:lnTo>
                  <a:lnTo>
                    <a:pt x="42888" y="29592"/>
                  </a:lnTo>
                  <a:lnTo>
                    <a:pt x="44041" y="29558"/>
                  </a:lnTo>
                  <a:lnTo>
                    <a:pt x="42557" y="30288"/>
                  </a:lnTo>
                  <a:lnTo>
                    <a:pt x="42340" y="31030"/>
                  </a:lnTo>
                  <a:lnTo>
                    <a:pt x="42876" y="31098"/>
                  </a:lnTo>
                  <a:lnTo>
                    <a:pt x="43881" y="30459"/>
                  </a:lnTo>
                  <a:lnTo>
                    <a:pt x="44714" y="30117"/>
                  </a:lnTo>
                  <a:lnTo>
                    <a:pt x="46449" y="29592"/>
                  </a:lnTo>
                  <a:lnTo>
                    <a:pt x="47521" y="29010"/>
                  </a:lnTo>
                  <a:lnTo>
                    <a:pt x="47156" y="28690"/>
                  </a:lnTo>
                  <a:lnTo>
                    <a:pt x="47293" y="28051"/>
                  </a:lnTo>
                  <a:lnTo>
                    <a:pt x="46277" y="29044"/>
                  </a:lnTo>
                  <a:lnTo>
                    <a:pt x="45056" y="29158"/>
                  </a:lnTo>
                  <a:lnTo>
                    <a:pt x="44269" y="28725"/>
                  </a:lnTo>
                  <a:lnTo>
                    <a:pt x="44257" y="28063"/>
                  </a:lnTo>
                  <a:lnTo>
                    <a:pt x="44337" y="27093"/>
                  </a:lnTo>
                  <a:lnTo>
                    <a:pt x="45216" y="26511"/>
                  </a:lnTo>
                  <a:lnTo>
                    <a:pt x="44737" y="26066"/>
                  </a:lnTo>
                  <a:lnTo>
                    <a:pt x="43653" y="26145"/>
                  </a:lnTo>
                  <a:lnTo>
                    <a:pt x="41929" y="26887"/>
                  </a:lnTo>
                  <a:lnTo>
                    <a:pt x="40377" y="28063"/>
                  </a:lnTo>
                  <a:lnTo>
                    <a:pt x="39715" y="28200"/>
                  </a:lnTo>
                  <a:lnTo>
                    <a:pt x="40834" y="27389"/>
                  </a:lnTo>
                  <a:lnTo>
                    <a:pt x="42272" y="26203"/>
                  </a:lnTo>
                  <a:lnTo>
                    <a:pt x="43299" y="25826"/>
                  </a:lnTo>
                  <a:lnTo>
                    <a:pt x="44109" y="25198"/>
                  </a:lnTo>
                  <a:lnTo>
                    <a:pt x="44851" y="25118"/>
                  </a:lnTo>
                  <a:lnTo>
                    <a:pt x="45901" y="25141"/>
                  </a:lnTo>
                  <a:lnTo>
                    <a:pt x="47327" y="25324"/>
                  </a:lnTo>
                  <a:lnTo>
                    <a:pt x="48548" y="25175"/>
                  </a:lnTo>
                  <a:lnTo>
                    <a:pt x="49667" y="24456"/>
                  </a:lnTo>
                  <a:lnTo>
                    <a:pt x="50899" y="24137"/>
                  </a:lnTo>
                  <a:lnTo>
                    <a:pt x="51504" y="23840"/>
                  </a:lnTo>
                  <a:lnTo>
                    <a:pt x="52098" y="23509"/>
                  </a:lnTo>
                  <a:lnTo>
                    <a:pt x="52383" y="22539"/>
                  </a:lnTo>
                  <a:lnTo>
                    <a:pt x="52234" y="22208"/>
                  </a:lnTo>
                  <a:lnTo>
                    <a:pt x="51744" y="22094"/>
                  </a:lnTo>
                  <a:lnTo>
                    <a:pt x="51744" y="21375"/>
                  </a:lnTo>
                  <a:lnTo>
                    <a:pt x="51413" y="21101"/>
                  </a:lnTo>
                  <a:lnTo>
                    <a:pt x="50431" y="20873"/>
                  </a:lnTo>
                  <a:lnTo>
                    <a:pt x="50032" y="20382"/>
                  </a:lnTo>
                  <a:lnTo>
                    <a:pt x="49347" y="19903"/>
                  </a:lnTo>
                  <a:lnTo>
                    <a:pt x="49838" y="19378"/>
                  </a:lnTo>
                  <a:lnTo>
                    <a:pt x="49553" y="18362"/>
                  </a:lnTo>
                  <a:lnTo>
                    <a:pt x="49176" y="17290"/>
                  </a:lnTo>
                  <a:lnTo>
                    <a:pt x="49039" y="16548"/>
                  </a:lnTo>
                  <a:lnTo>
                    <a:pt x="48423" y="16936"/>
                  </a:lnTo>
                  <a:lnTo>
                    <a:pt x="47361" y="17860"/>
                  </a:lnTo>
                  <a:lnTo>
                    <a:pt x="46209" y="18317"/>
                  </a:lnTo>
                  <a:lnTo>
                    <a:pt x="45981" y="17837"/>
                  </a:lnTo>
                  <a:lnTo>
                    <a:pt x="45456" y="17689"/>
                  </a:lnTo>
                  <a:lnTo>
                    <a:pt x="45764" y="16651"/>
                  </a:lnTo>
                  <a:lnTo>
                    <a:pt x="46140" y="15954"/>
                  </a:lnTo>
                  <a:lnTo>
                    <a:pt x="45045" y="15874"/>
                  </a:lnTo>
                  <a:lnTo>
                    <a:pt x="45022" y="15566"/>
                  </a:lnTo>
                  <a:lnTo>
                    <a:pt x="44508" y="15098"/>
                  </a:lnTo>
                  <a:lnTo>
                    <a:pt x="44086" y="14813"/>
                  </a:lnTo>
                  <a:lnTo>
                    <a:pt x="43447" y="15019"/>
                  </a:lnTo>
                  <a:lnTo>
                    <a:pt x="42842" y="14950"/>
                  </a:lnTo>
                  <a:lnTo>
                    <a:pt x="41906" y="14722"/>
                  </a:lnTo>
                  <a:lnTo>
                    <a:pt x="41347" y="14904"/>
                  </a:lnTo>
                  <a:lnTo>
                    <a:pt x="40799" y="16194"/>
                  </a:lnTo>
                  <a:lnTo>
                    <a:pt x="40663" y="16947"/>
                  </a:lnTo>
                  <a:lnTo>
                    <a:pt x="39407" y="17815"/>
                  </a:lnTo>
                  <a:lnTo>
                    <a:pt x="39852" y="18465"/>
                  </a:lnTo>
                  <a:lnTo>
                    <a:pt x="39921" y="19173"/>
                  </a:lnTo>
                  <a:lnTo>
                    <a:pt x="39681" y="19743"/>
                  </a:lnTo>
                  <a:lnTo>
                    <a:pt x="39008" y="20325"/>
                  </a:lnTo>
                  <a:lnTo>
                    <a:pt x="37935" y="20930"/>
                  </a:lnTo>
                  <a:lnTo>
                    <a:pt x="36657" y="21330"/>
                  </a:lnTo>
                  <a:lnTo>
                    <a:pt x="36896" y="21786"/>
                  </a:lnTo>
                  <a:lnTo>
                    <a:pt x="36577" y="23155"/>
                  </a:lnTo>
                  <a:lnTo>
                    <a:pt x="35778" y="24057"/>
                  </a:lnTo>
                  <a:lnTo>
                    <a:pt x="35128" y="24320"/>
                  </a:lnTo>
                  <a:lnTo>
                    <a:pt x="34500" y="23498"/>
                  </a:lnTo>
                  <a:lnTo>
                    <a:pt x="34489" y="22528"/>
                  </a:lnTo>
                  <a:lnTo>
                    <a:pt x="34728" y="21672"/>
                  </a:lnTo>
                  <a:lnTo>
                    <a:pt x="35242" y="20930"/>
                  </a:lnTo>
                  <a:lnTo>
                    <a:pt x="34557" y="20839"/>
                  </a:lnTo>
                  <a:lnTo>
                    <a:pt x="33484" y="20782"/>
                  </a:lnTo>
                  <a:lnTo>
                    <a:pt x="32971" y="20428"/>
                  </a:lnTo>
                  <a:lnTo>
                    <a:pt x="32286" y="20200"/>
                  </a:lnTo>
                  <a:lnTo>
                    <a:pt x="32046" y="19789"/>
                  </a:lnTo>
                  <a:lnTo>
                    <a:pt x="31578" y="19469"/>
                  </a:lnTo>
                  <a:lnTo>
                    <a:pt x="30574" y="19104"/>
                  </a:lnTo>
                  <a:lnTo>
                    <a:pt x="29558" y="19275"/>
                  </a:lnTo>
                  <a:lnTo>
                    <a:pt x="29661" y="18636"/>
                  </a:lnTo>
                  <a:lnTo>
                    <a:pt x="29878" y="17849"/>
                  </a:lnTo>
                  <a:lnTo>
                    <a:pt x="29022" y="17700"/>
                  </a:lnTo>
                  <a:lnTo>
                    <a:pt x="29718" y="16730"/>
                  </a:lnTo>
                  <a:lnTo>
                    <a:pt x="30414" y="16080"/>
                  </a:lnTo>
                  <a:lnTo>
                    <a:pt x="31761" y="15156"/>
                  </a:lnTo>
                  <a:lnTo>
                    <a:pt x="32982" y="14494"/>
                  </a:lnTo>
                  <a:lnTo>
                    <a:pt x="33781" y="14391"/>
                  </a:lnTo>
                  <a:lnTo>
                    <a:pt x="34203" y="13866"/>
                  </a:lnTo>
                  <a:lnTo>
                    <a:pt x="34922" y="13524"/>
                  </a:lnTo>
                  <a:lnTo>
                    <a:pt x="35835" y="13467"/>
                  </a:lnTo>
                  <a:lnTo>
                    <a:pt x="36942" y="12930"/>
                  </a:lnTo>
                  <a:lnTo>
                    <a:pt x="37353" y="12588"/>
                  </a:lnTo>
                  <a:lnTo>
                    <a:pt x="38403" y="11914"/>
                  </a:lnTo>
                  <a:lnTo>
                    <a:pt x="38859" y="11515"/>
                  </a:lnTo>
                  <a:lnTo>
                    <a:pt x="39316" y="11755"/>
                  </a:lnTo>
                  <a:lnTo>
                    <a:pt x="40252" y="11629"/>
                  </a:lnTo>
                  <a:lnTo>
                    <a:pt x="41792" y="11081"/>
                  </a:lnTo>
                  <a:lnTo>
                    <a:pt x="42112" y="10705"/>
                  </a:lnTo>
                  <a:lnTo>
                    <a:pt x="41998" y="10283"/>
                  </a:lnTo>
                  <a:lnTo>
                    <a:pt x="42717" y="9872"/>
                  </a:lnTo>
                  <a:lnTo>
                    <a:pt x="42956" y="9484"/>
                  </a:lnTo>
                  <a:lnTo>
                    <a:pt x="42454" y="9118"/>
                  </a:lnTo>
                  <a:lnTo>
                    <a:pt x="41690" y="9004"/>
                  </a:lnTo>
                  <a:lnTo>
                    <a:pt x="40902" y="8947"/>
                  </a:lnTo>
                  <a:lnTo>
                    <a:pt x="40252" y="9792"/>
                  </a:lnTo>
                  <a:lnTo>
                    <a:pt x="39316" y="10442"/>
                  </a:lnTo>
                  <a:lnTo>
                    <a:pt x="38289" y="11013"/>
                  </a:lnTo>
                  <a:lnTo>
                    <a:pt x="38106" y="10488"/>
                  </a:lnTo>
                  <a:lnTo>
                    <a:pt x="38711" y="9917"/>
                  </a:lnTo>
                  <a:lnTo>
                    <a:pt x="38391" y="9415"/>
                  </a:lnTo>
                  <a:lnTo>
                    <a:pt x="37148" y="10020"/>
                  </a:lnTo>
                  <a:close/>
                  <a:moveTo>
                    <a:pt x="26991" y="6539"/>
                  </a:moveTo>
                  <a:lnTo>
                    <a:pt x="26591" y="6391"/>
                  </a:lnTo>
                  <a:lnTo>
                    <a:pt x="24583" y="6847"/>
                  </a:lnTo>
                  <a:lnTo>
                    <a:pt x="23852" y="7133"/>
                  </a:lnTo>
                  <a:lnTo>
                    <a:pt x="22745" y="7692"/>
                  </a:lnTo>
                  <a:lnTo>
                    <a:pt x="23510" y="7897"/>
                  </a:lnTo>
                  <a:lnTo>
                    <a:pt x="24400" y="7875"/>
                  </a:lnTo>
                  <a:lnTo>
                    <a:pt x="22757" y="8183"/>
                  </a:lnTo>
                  <a:lnTo>
                    <a:pt x="22757" y="8445"/>
                  </a:lnTo>
                  <a:lnTo>
                    <a:pt x="23556" y="8468"/>
                  </a:lnTo>
                  <a:lnTo>
                    <a:pt x="24834" y="8411"/>
                  </a:lnTo>
                  <a:lnTo>
                    <a:pt x="25770" y="8582"/>
                  </a:lnTo>
                  <a:lnTo>
                    <a:pt x="24879" y="8719"/>
                  </a:lnTo>
                  <a:lnTo>
                    <a:pt x="24092" y="8673"/>
                  </a:lnTo>
                  <a:lnTo>
                    <a:pt x="23088" y="8810"/>
                  </a:lnTo>
                  <a:lnTo>
                    <a:pt x="22608" y="8890"/>
                  </a:lnTo>
                  <a:lnTo>
                    <a:pt x="22700" y="9495"/>
                  </a:lnTo>
                  <a:lnTo>
                    <a:pt x="23293" y="9404"/>
                  </a:lnTo>
                  <a:lnTo>
                    <a:pt x="23887" y="9621"/>
                  </a:lnTo>
                  <a:lnTo>
                    <a:pt x="23841" y="9974"/>
                  </a:lnTo>
                  <a:lnTo>
                    <a:pt x="24948" y="9906"/>
                  </a:lnTo>
                  <a:lnTo>
                    <a:pt x="26546" y="9792"/>
                  </a:lnTo>
                  <a:lnTo>
                    <a:pt x="27892" y="9529"/>
                  </a:lnTo>
                  <a:lnTo>
                    <a:pt x="28600" y="9472"/>
                  </a:lnTo>
                  <a:lnTo>
                    <a:pt x="29422" y="9689"/>
                  </a:lnTo>
                  <a:lnTo>
                    <a:pt x="30380" y="9803"/>
                  </a:lnTo>
                  <a:lnTo>
                    <a:pt x="30814" y="9529"/>
                  </a:lnTo>
                  <a:lnTo>
                    <a:pt x="30722" y="9233"/>
                  </a:lnTo>
                  <a:lnTo>
                    <a:pt x="31715" y="9176"/>
                  </a:lnTo>
                  <a:lnTo>
                    <a:pt x="32092" y="8833"/>
                  </a:lnTo>
                  <a:lnTo>
                    <a:pt x="31373" y="8479"/>
                  </a:lnTo>
                  <a:lnTo>
                    <a:pt x="30768" y="8103"/>
                  </a:lnTo>
                  <a:lnTo>
                    <a:pt x="31111" y="7589"/>
                  </a:lnTo>
                  <a:lnTo>
                    <a:pt x="31499" y="6870"/>
                  </a:lnTo>
                  <a:lnTo>
                    <a:pt x="31190" y="6585"/>
                  </a:lnTo>
                  <a:lnTo>
                    <a:pt x="30757" y="6448"/>
                  </a:lnTo>
                  <a:lnTo>
                    <a:pt x="30163" y="6562"/>
                  </a:lnTo>
                  <a:lnTo>
                    <a:pt x="29764" y="7327"/>
                  </a:lnTo>
                  <a:lnTo>
                    <a:pt x="29148" y="7623"/>
                  </a:lnTo>
                  <a:lnTo>
                    <a:pt x="29467" y="6893"/>
                  </a:lnTo>
                  <a:lnTo>
                    <a:pt x="29216" y="6653"/>
                  </a:lnTo>
                  <a:lnTo>
                    <a:pt x="28178" y="7041"/>
                  </a:lnTo>
                  <a:lnTo>
                    <a:pt x="27812" y="6665"/>
                  </a:lnTo>
                  <a:lnTo>
                    <a:pt x="26329" y="6882"/>
                  </a:lnTo>
                  <a:close/>
                  <a:moveTo>
                    <a:pt x="32571" y="6323"/>
                  </a:moveTo>
                  <a:lnTo>
                    <a:pt x="32332" y="6163"/>
                  </a:lnTo>
                  <a:lnTo>
                    <a:pt x="31556" y="6197"/>
                  </a:lnTo>
                  <a:lnTo>
                    <a:pt x="31259" y="6300"/>
                  </a:lnTo>
                  <a:lnTo>
                    <a:pt x="31578" y="6813"/>
                  </a:lnTo>
                  <a:close/>
                  <a:moveTo>
                    <a:pt x="47932" y="6551"/>
                  </a:moveTo>
                  <a:lnTo>
                    <a:pt x="47304" y="6151"/>
                  </a:lnTo>
                  <a:lnTo>
                    <a:pt x="46106" y="6083"/>
                  </a:lnTo>
                  <a:lnTo>
                    <a:pt x="45809" y="6128"/>
                  </a:lnTo>
                  <a:lnTo>
                    <a:pt x="45570" y="6380"/>
                  </a:lnTo>
                  <a:lnTo>
                    <a:pt x="45855" y="6779"/>
                  </a:lnTo>
                  <a:lnTo>
                    <a:pt x="45981" y="6825"/>
                  </a:lnTo>
                  <a:lnTo>
                    <a:pt x="46665" y="6722"/>
                  </a:lnTo>
                  <a:lnTo>
                    <a:pt x="47247" y="6733"/>
                  </a:lnTo>
                  <a:lnTo>
                    <a:pt x="47841" y="6756"/>
                  </a:lnTo>
                  <a:close/>
                  <a:moveTo>
                    <a:pt x="42317" y="6505"/>
                  </a:moveTo>
                  <a:lnTo>
                    <a:pt x="43128" y="6049"/>
                  </a:lnTo>
                  <a:lnTo>
                    <a:pt x="41530" y="6243"/>
                  </a:lnTo>
                  <a:lnTo>
                    <a:pt x="40708" y="6539"/>
                  </a:lnTo>
                  <a:lnTo>
                    <a:pt x="39692" y="7190"/>
                  </a:lnTo>
                  <a:lnTo>
                    <a:pt x="39225" y="7932"/>
                  </a:lnTo>
                  <a:lnTo>
                    <a:pt x="40023" y="7954"/>
                  </a:lnTo>
                  <a:lnTo>
                    <a:pt x="39145" y="8274"/>
                  </a:lnTo>
                  <a:lnTo>
                    <a:pt x="39407" y="8548"/>
                  </a:lnTo>
                  <a:lnTo>
                    <a:pt x="40252" y="8662"/>
                  </a:lnTo>
                  <a:lnTo>
                    <a:pt x="41290" y="8879"/>
                  </a:lnTo>
                  <a:lnTo>
                    <a:pt x="43253" y="9050"/>
                  </a:lnTo>
                  <a:lnTo>
                    <a:pt x="44383" y="8959"/>
                  </a:lnTo>
                  <a:lnTo>
                    <a:pt x="44839" y="8730"/>
                  </a:lnTo>
                  <a:lnTo>
                    <a:pt x="45125" y="8993"/>
                  </a:lnTo>
                  <a:lnTo>
                    <a:pt x="45593" y="9039"/>
                  </a:lnTo>
                  <a:lnTo>
                    <a:pt x="45878" y="9507"/>
                  </a:lnTo>
                  <a:lnTo>
                    <a:pt x="45387" y="9701"/>
                  </a:lnTo>
                  <a:lnTo>
                    <a:pt x="46391" y="9963"/>
                  </a:lnTo>
                  <a:lnTo>
                    <a:pt x="47053" y="10328"/>
                  </a:lnTo>
                  <a:lnTo>
                    <a:pt x="47122" y="10602"/>
                  </a:lnTo>
                  <a:lnTo>
                    <a:pt x="47065" y="10944"/>
                  </a:lnTo>
                  <a:lnTo>
                    <a:pt x="45844" y="11720"/>
                  </a:lnTo>
                  <a:lnTo>
                    <a:pt x="45387" y="12097"/>
                  </a:lnTo>
                  <a:lnTo>
                    <a:pt x="45410" y="12382"/>
                  </a:lnTo>
                  <a:lnTo>
                    <a:pt x="44098" y="12485"/>
                  </a:lnTo>
                  <a:lnTo>
                    <a:pt x="42956" y="12496"/>
                  </a:lnTo>
                  <a:lnTo>
                    <a:pt x="42180" y="13101"/>
                  </a:lnTo>
                  <a:lnTo>
                    <a:pt x="42523" y="13375"/>
                  </a:lnTo>
                  <a:lnTo>
                    <a:pt x="44383" y="13238"/>
                  </a:lnTo>
                  <a:lnTo>
                    <a:pt x="44508" y="13010"/>
                  </a:lnTo>
                  <a:lnTo>
                    <a:pt x="45182" y="13398"/>
                  </a:lnTo>
                  <a:lnTo>
                    <a:pt x="45855" y="13809"/>
                  </a:lnTo>
                  <a:lnTo>
                    <a:pt x="45513" y="14037"/>
                  </a:lnTo>
                  <a:lnTo>
                    <a:pt x="46049" y="14437"/>
                  </a:lnTo>
                  <a:lnTo>
                    <a:pt x="47133" y="14916"/>
                  </a:lnTo>
                  <a:lnTo>
                    <a:pt x="48662" y="15235"/>
                  </a:lnTo>
                  <a:lnTo>
                    <a:pt x="48708" y="14950"/>
                  </a:lnTo>
                  <a:lnTo>
                    <a:pt x="48309" y="14459"/>
                  </a:lnTo>
                  <a:lnTo>
                    <a:pt x="47807" y="13752"/>
                  </a:lnTo>
                  <a:lnTo>
                    <a:pt x="49016" y="14414"/>
                  </a:lnTo>
                  <a:lnTo>
                    <a:pt x="49690" y="14631"/>
                  </a:lnTo>
                  <a:lnTo>
                    <a:pt x="50203" y="14037"/>
                  </a:lnTo>
                  <a:lnTo>
                    <a:pt x="50203" y="13238"/>
                  </a:lnTo>
                  <a:lnTo>
                    <a:pt x="50066" y="13033"/>
                  </a:lnTo>
                  <a:lnTo>
                    <a:pt x="49439" y="12668"/>
                  </a:lnTo>
                  <a:lnTo>
                    <a:pt x="49050" y="12200"/>
                  </a:lnTo>
                  <a:lnTo>
                    <a:pt x="49381" y="11743"/>
                  </a:lnTo>
                  <a:lnTo>
                    <a:pt x="50203" y="11641"/>
                  </a:lnTo>
                  <a:lnTo>
                    <a:pt x="50751" y="12417"/>
                  </a:lnTo>
                  <a:lnTo>
                    <a:pt x="51322" y="12759"/>
                  </a:lnTo>
                  <a:lnTo>
                    <a:pt x="52839" y="11835"/>
                  </a:lnTo>
                  <a:lnTo>
                    <a:pt x="53319" y="11275"/>
                  </a:lnTo>
                  <a:lnTo>
                    <a:pt x="52406" y="11230"/>
                  </a:lnTo>
                  <a:lnTo>
                    <a:pt x="51949" y="10499"/>
                  </a:lnTo>
                  <a:lnTo>
                    <a:pt x="51105" y="10328"/>
                  </a:lnTo>
                  <a:lnTo>
                    <a:pt x="49998" y="9837"/>
                  </a:lnTo>
                  <a:lnTo>
                    <a:pt x="51287" y="9472"/>
                  </a:lnTo>
                  <a:lnTo>
                    <a:pt x="51173" y="8765"/>
                  </a:lnTo>
                  <a:lnTo>
                    <a:pt x="50854" y="8468"/>
                  </a:lnTo>
                  <a:lnTo>
                    <a:pt x="49678" y="8160"/>
                  </a:lnTo>
                  <a:lnTo>
                    <a:pt x="49404" y="7692"/>
                  </a:lnTo>
                  <a:lnTo>
                    <a:pt x="48240" y="7863"/>
                  </a:lnTo>
                  <a:lnTo>
                    <a:pt x="48389" y="7532"/>
                  </a:lnTo>
                  <a:lnTo>
                    <a:pt x="47875" y="7178"/>
                  </a:lnTo>
                  <a:lnTo>
                    <a:pt x="46905" y="6813"/>
                  </a:lnTo>
                  <a:lnTo>
                    <a:pt x="46163" y="7110"/>
                  </a:lnTo>
                  <a:lnTo>
                    <a:pt x="44885" y="7327"/>
                  </a:lnTo>
                  <a:lnTo>
                    <a:pt x="45353" y="6836"/>
                  </a:lnTo>
                  <a:lnTo>
                    <a:pt x="45022" y="6083"/>
                  </a:lnTo>
                  <a:lnTo>
                    <a:pt x="43367" y="6380"/>
                  </a:lnTo>
                  <a:lnTo>
                    <a:pt x="42352" y="6962"/>
                  </a:lnTo>
                  <a:close/>
                  <a:moveTo>
                    <a:pt x="35185" y="6026"/>
                  </a:moveTo>
                  <a:lnTo>
                    <a:pt x="34169" y="6368"/>
                  </a:lnTo>
                  <a:lnTo>
                    <a:pt x="34295" y="6847"/>
                  </a:lnTo>
                  <a:lnTo>
                    <a:pt x="33245" y="6756"/>
                  </a:lnTo>
                  <a:lnTo>
                    <a:pt x="33005" y="6996"/>
                  </a:lnTo>
                  <a:lnTo>
                    <a:pt x="33827" y="7555"/>
                  </a:lnTo>
                  <a:lnTo>
                    <a:pt x="33952" y="7840"/>
                  </a:lnTo>
                  <a:lnTo>
                    <a:pt x="34443" y="7909"/>
                  </a:lnTo>
                  <a:lnTo>
                    <a:pt x="35641" y="7623"/>
                  </a:lnTo>
                  <a:lnTo>
                    <a:pt x="36360" y="6950"/>
                  </a:lnTo>
                  <a:lnTo>
                    <a:pt x="35824" y="6642"/>
                  </a:lnTo>
                  <a:lnTo>
                    <a:pt x="36680" y="6300"/>
                  </a:lnTo>
                  <a:lnTo>
                    <a:pt x="36748" y="6083"/>
                  </a:lnTo>
                  <a:lnTo>
                    <a:pt x="35675" y="6163"/>
                  </a:lnTo>
                  <a:close/>
                  <a:moveTo>
                    <a:pt x="38369" y="6790"/>
                  </a:moveTo>
                  <a:lnTo>
                    <a:pt x="39168" y="6653"/>
                  </a:lnTo>
                  <a:lnTo>
                    <a:pt x="40594" y="6014"/>
                  </a:lnTo>
                  <a:lnTo>
                    <a:pt x="39715" y="5843"/>
                  </a:lnTo>
                  <a:lnTo>
                    <a:pt x="38608" y="5809"/>
                  </a:lnTo>
                  <a:lnTo>
                    <a:pt x="37867" y="6014"/>
                  </a:lnTo>
                  <a:lnTo>
                    <a:pt x="37262" y="6311"/>
                  </a:lnTo>
                  <a:lnTo>
                    <a:pt x="36908" y="6676"/>
                  </a:lnTo>
                  <a:lnTo>
                    <a:pt x="36657" y="7327"/>
                  </a:lnTo>
                  <a:lnTo>
                    <a:pt x="37262" y="7350"/>
                  </a:lnTo>
                  <a:close/>
                  <a:moveTo>
                    <a:pt x="22004" y="7818"/>
                  </a:moveTo>
                  <a:lnTo>
                    <a:pt x="22369" y="7498"/>
                  </a:lnTo>
                  <a:lnTo>
                    <a:pt x="23670" y="6984"/>
                  </a:lnTo>
                  <a:lnTo>
                    <a:pt x="25644" y="6471"/>
                  </a:lnTo>
                  <a:lnTo>
                    <a:pt x="26557" y="6277"/>
                  </a:lnTo>
                  <a:lnTo>
                    <a:pt x="26329" y="5980"/>
                  </a:lnTo>
                  <a:lnTo>
                    <a:pt x="26055" y="5763"/>
                  </a:lnTo>
                  <a:lnTo>
                    <a:pt x="24708" y="5740"/>
                  </a:lnTo>
                  <a:lnTo>
                    <a:pt x="24126" y="5581"/>
                  </a:lnTo>
                  <a:lnTo>
                    <a:pt x="22129" y="5695"/>
                  </a:lnTo>
                  <a:lnTo>
                    <a:pt x="22083" y="6140"/>
                  </a:lnTo>
                  <a:lnTo>
                    <a:pt x="20999" y="6608"/>
                  </a:lnTo>
                  <a:lnTo>
                    <a:pt x="19949" y="7156"/>
                  </a:lnTo>
                  <a:lnTo>
                    <a:pt x="19333" y="7464"/>
                  </a:lnTo>
                  <a:lnTo>
                    <a:pt x="20178" y="7852"/>
                  </a:lnTo>
                  <a:lnTo>
                    <a:pt x="20086" y="8183"/>
                  </a:lnTo>
                  <a:close/>
                  <a:moveTo>
                    <a:pt x="39704" y="5216"/>
                  </a:moveTo>
                  <a:lnTo>
                    <a:pt x="39750" y="4987"/>
                  </a:lnTo>
                  <a:lnTo>
                    <a:pt x="39544" y="4736"/>
                  </a:lnTo>
                  <a:lnTo>
                    <a:pt x="38563" y="4930"/>
                  </a:lnTo>
                  <a:lnTo>
                    <a:pt x="37935" y="5238"/>
                  </a:lnTo>
                  <a:lnTo>
                    <a:pt x="38391" y="5421"/>
                  </a:lnTo>
                  <a:lnTo>
                    <a:pt x="39122" y="5478"/>
                  </a:lnTo>
                  <a:close/>
                  <a:moveTo>
                    <a:pt x="38460" y="3983"/>
                  </a:moveTo>
                  <a:lnTo>
                    <a:pt x="38300" y="4086"/>
                  </a:lnTo>
                  <a:lnTo>
                    <a:pt x="37615" y="4040"/>
                  </a:lnTo>
                  <a:lnTo>
                    <a:pt x="36531" y="4268"/>
                  </a:lnTo>
                  <a:lnTo>
                    <a:pt x="35995" y="4257"/>
                  </a:lnTo>
                  <a:lnTo>
                    <a:pt x="35379" y="4793"/>
                  </a:lnTo>
                  <a:lnTo>
                    <a:pt x="36326" y="4736"/>
                  </a:lnTo>
                  <a:lnTo>
                    <a:pt x="35835" y="5158"/>
                  </a:lnTo>
                  <a:lnTo>
                    <a:pt x="36292" y="5273"/>
                  </a:lnTo>
                  <a:lnTo>
                    <a:pt x="37262" y="5193"/>
                  </a:lnTo>
                  <a:lnTo>
                    <a:pt x="38095" y="4668"/>
                  </a:lnTo>
                  <a:lnTo>
                    <a:pt x="38494" y="4314"/>
                  </a:lnTo>
                  <a:close/>
                  <a:moveTo>
                    <a:pt x="32879" y="4337"/>
                  </a:moveTo>
                  <a:lnTo>
                    <a:pt x="33142" y="4017"/>
                  </a:lnTo>
                  <a:lnTo>
                    <a:pt x="32697" y="3937"/>
                  </a:lnTo>
                  <a:lnTo>
                    <a:pt x="31887" y="4188"/>
                  </a:lnTo>
                  <a:lnTo>
                    <a:pt x="31784" y="4850"/>
                  </a:lnTo>
                  <a:lnTo>
                    <a:pt x="30917" y="4793"/>
                  </a:lnTo>
                  <a:lnTo>
                    <a:pt x="30517" y="4382"/>
                  </a:lnTo>
                  <a:lnTo>
                    <a:pt x="29342" y="4154"/>
                  </a:lnTo>
                  <a:lnTo>
                    <a:pt x="28577" y="4360"/>
                  </a:lnTo>
                  <a:lnTo>
                    <a:pt x="26922" y="5044"/>
                  </a:lnTo>
                  <a:lnTo>
                    <a:pt x="27504" y="5158"/>
                  </a:lnTo>
                  <a:lnTo>
                    <a:pt x="30049" y="5079"/>
                  </a:lnTo>
                  <a:lnTo>
                    <a:pt x="28531" y="5398"/>
                  </a:lnTo>
                  <a:lnTo>
                    <a:pt x="28315" y="5626"/>
                  </a:lnTo>
                  <a:lnTo>
                    <a:pt x="29159" y="5615"/>
                  </a:lnTo>
                  <a:lnTo>
                    <a:pt x="30905" y="5295"/>
                  </a:lnTo>
                  <a:lnTo>
                    <a:pt x="32868" y="5181"/>
                  </a:lnTo>
                  <a:lnTo>
                    <a:pt x="33598" y="4850"/>
                  </a:lnTo>
                  <a:lnTo>
                    <a:pt x="33929" y="4508"/>
                  </a:lnTo>
                  <a:lnTo>
                    <a:pt x="33393" y="4485"/>
                  </a:lnTo>
                  <a:lnTo>
                    <a:pt x="32788" y="4599"/>
                  </a:lnTo>
                  <a:close/>
                  <a:moveTo>
                    <a:pt x="40754" y="3732"/>
                  </a:moveTo>
                  <a:lnTo>
                    <a:pt x="39750" y="3686"/>
                  </a:lnTo>
                  <a:lnTo>
                    <a:pt x="39202" y="3972"/>
                  </a:lnTo>
                  <a:lnTo>
                    <a:pt x="39578" y="4188"/>
                  </a:lnTo>
                  <a:lnTo>
                    <a:pt x="40571" y="4268"/>
                  </a:lnTo>
                  <a:lnTo>
                    <a:pt x="40777" y="4565"/>
                  </a:lnTo>
                  <a:lnTo>
                    <a:pt x="40457" y="4907"/>
                  </a:lnTo>
                  <a:lnTo>
                    <a:pt x="40240" y="5307"/>
                  </a:lnTo>
                  <a:lnTo>
                    <a:pt x="41461" y="5535"/>
                  </a:lnTo>
                  <a:lnTo>
                    <a:pt x="42237" y="5626"/>
                  </a:lnTo>
                  <a:lnTo>
                    <a:pt x="43379" y="5615"/>
                  </a:lnTo>
                  <a:lnTo>
                    <a:pt x="45045" y="5501"/>
                  </a:lnTo>
                  <a:lnTo>
                    <a:pt x="45650" y="5581"/>
                  </a:lnTo>
                  <a:lnTo>
                    <a:pt x="46608" y="5444"/>
                  </a:lnTo>
                  <a:lnTo>
                    <a:pt x="47110" y="5238"/>
                  </a:lnTo>
                  <a:lnTo>
                    <a:pt x="47247" y="4953"/>
                  </a:lnTo>
                  <a:lnTo>
                    <a:pt x="46928" y="4679"/>
                  </a:lnTo>
                  <a:lnTo>
                    <a:pt x="46095" y="4645"/>
                  </a:lnTo>
                  <a:lnTo>
                    <a:pt x="44954" y="4702"/>
                  </a:lnTo>
                  <a:lnTo>
                    <a:pt x="43961" y="4850"/>
                  </a:lnTo>
                  <a:lnTo>
                    <a:pt x="43230" y="4793"/>
                  </a:lnTo>
                  <a:lnTo>
                    <a:pt x="42546" y="4759"/>
                  </a:lnTo>
                  <a:lnTo>
                    <a:pt x="42374" y="4599"/>
                  </a:lnTo>
                  <a:lnTo>
                    <a:pt x="41929" y="4439"/>
                  </a:lnTo>
                  <a:lnTo>
                    <a:pt x="42329" y="4166"/>
                  </a:lnTo>
                  <a:lnTo>
                    <a:pt x="42135" y="3937"/>
                  </a:lnTo>
                  <a:lnTo>
                    <a:pt x="41085" y="3960"/>
                  </a:lnTo>
                  <a:close/>
                  <a:moveTo>
                    <a:pt x="30061" y="3355"/>
                  </a:moveTo>
                  <a:lnTo>
                    <a:pt x="29205" y="3458"/>
                  </a:lnTo>
                  <a:lnTo>
                    <a:pt x="28417" y="3447"/>
                  </a:lnTo>
                  <a:lnTo>
                    <a:pt x="26694" y="3880"/>
                  </a:lnTo>
                  <a:lnTo>
                    <a:pt x="25039" y="4417"/>
                  </a:lnTo>
                  <a:lnTo>
                    <a:pt x="25039" y="4417"/>
                  </a:lnTo>
                  <a:lnTo>
                    <a:pt x="25553" y="4554"/>
                  </a:lnTo>
                  <a:lnTo>
                    <a:pt x="26546" y="4451"/>
                  </a:lnTo>
                  <a:lnTo>
                    <a:pt x="27949" y="4154"/>
                  </a:lnTo>
                  <a:lnTo>
                    <a:pt x="28486" y="4109"/>
                  </a:lnTo>
                  <a:lnTo>
                    <a:pt x="29227" y="3880"/>
                  </a:lnTo>
                  <a:close/>
                  <a:moveTo>
                    <a:pt x="41541" y="3447"/>
                  </a:moveTo>
                  <a:lnTo>
                    <a:pt x="41690" y="3367"/>
                  </a:lnTo>
                  <a:lnTo>
                    <a:pt x="41473" y="3241"/>
                  </a:lnTo>
                  <a:lnTo>
                    <a:pt x="40446" y="3230"/>
                  </a:lnTo>
                  <a:lnTo>
                    <a:pt x="40354" y="3412"/>
                  </a:lnTo>
                  <a:lnTo>
                    <a:pt x="41267" y="3458"/>
                  </a:lnTo>
                  <a:close/>
                  <a:moveTo>
                    <a:pt x="33210" y="3333"/>
                  </a:moveTo>
                  <a:lnTo>
                    <a:pt x="33667" y="3127"/>
                  </a:lnTo>
                  <a:lnTo>
                    <a:pt x="33085" y="3013"/>
                  </a:lnTo>
                  <a:lnTo>
                    <a:pt x="32240" y="3081"/>
                  </a:lnTo>
                  <a:lnTo>
                    <a:pt x="31521" y="3298"/>
                  </a:lnTo>
                  <a:lnTo>
                    <a:pt x="31989" y="3515"/>
                  </a:lnTo>
                  <a:close/>
                  <a:moveTo>
                    <a:pt x="34329" y="2728"/>
                  </a:moveTo>
                  <a:lnTo>
                    <a:pt x="33861" y="2602"/>
                  </a:lnTo>
                  <a:lnTo>
                    <a:pt x="33621" y="2568"/>
                  </a:lnTo>
                  <a:lnTo>
                    <a:pt x="32811" y="2762"/>
                  </a:lnTo>
                  <a:lnTo>
                    <a:pt x="32674" y="2853"/>
                  </a:lnTo>
                  <a:lnTo>
                    <a:pt x="33530" y="2853"/>
                  </a:lnTo>
                  <a:close/>
                  <a:moveTo>
                    <a:pt x="40948" y="3081"/>
                  </a:moveTo>
                  <a:lnTo>
                    <a:pt x="41370" y="2842"/>
                  </a:lnTo>
                  <a:lnTo>
                    <a:pt x="41039" y="2614"/>
                  </a:lnTo>
                  <a:lnTo>
                    <a:pt x="40799" y="2568"/>
                  </a:lnTo>
                  <a:lnTo>
                    <a:pt x="40172" y="2556"/>
                  </a:lnTo>
                  <a:lnTo>
                    <a:pt x="39875" y="2819"/>
                  </a:lnTo>
                  <a:lnTo>
                    <a:pt x="39772" y="3070"/>
                  </a:lnTo>
                  <a:lnTo>
                    <a:pt x="40001" y="3230"/>
                  </a:lnTo>
                  <a:close/>
                  <a:moveTo>
                    <a:pt x="38985" y="2910"/>
                  </a:moveTo>
                  <a:lnTo>
                    <a:pt x="39008" y="2602"/>
                  </a:lnTo>
                  <a:lnTo>
                    <a:pt x="37946" y="2362"/>
                  </a:lnTo>
                  <a:lnTo>
                    <a:pt x="37079" y="2271"/>
                  </a:lnTo>
                  <a:lnTo>
                    <a:pt x="36782" y="2511"/>
                  </a:lnTo>
                  <a:lnTo>
                    <a:pt x="37182" y="2671"/>
                  </a:lnTo>
                  <a:lnTo>
                    <a:pt x="36417" y="2876"/>
                  </a:lnTo>
                  <a:lnTo>
                    <a:pt x="37524" y="2899"/>
                  </a:lnTo>
                  <a:lnTo>
                    <a:pt x="38095" y="3116"/>
                  </a:lnTo>
                  <a:lnTo>
                    <a:pt x="38837" y="3184"/>
                  </a:lnTo>
                  <a:close/>
                  <a:moveTo>
                    <a:pt x="46654" y="2043"/>
                  </a:moveTo>
                  <a:lnTo>
                    <a:pt x="46734" y="1644"/>
                  </a:lnTo>
                  <a:lnTo>
                    <a:pt x="46060" y="1529"/>
                  </a:lnTo>
                  <a:lnTo>
                    <a:pt x="45399" y="1404"/>
                  </a:lnTo>
                  <a:lnTo>
                    <a:pt x="45170" y="1084"/>
                  </a:lnTo>
                  <a:lnTo>
                    <a:pt x="43995" y="1119"/>
                  </a:lnTo>
                  <a:lnTo>
                    <a:pt x="44041" y="1244"/>
                  </a:lnTo>
                  <a:lnTo>
                    <a:pt x="43481" y="1290"/>
                  </a:lnTo>
                  <a:lnTo>
                    <a:pt x="42899" y="1472"/>
                  </a:lnTo>
                  <a:lnTo>
                    <a:pt x="42203" y="1746"/>
                  </a:lnTo>
                  <a:lnTo>
                    <a:pt x="42158" y="2020"/>
                  </a:lnTo>
                  <a:lnTo>
                    <a:pt x="42443" y="2226"/>
                  </a:lnTo>
                  <a:lnTo>
                    <a:pt x="43367" y="2226"/>
                  </a:lnTo>
                  <a:lnTo>
                    <a:pt x="42751" y="2397"/>
                  </a:lnTo>
                  <a:lnTo>
                    <a:pt x="42454" y="2625"/>
                  </a:lnTo>
                  <a:lnTo>
                    <a:pt x="42682" y="2899"/>
                  </a:lnTo>
                  <a:lnTo>
                    <a:pt x="43641" y="2990"/>
                  </a:lnTo>
                  <a:lnTo>
                    <a:pt x="44611" y="2933"/>
                  </a:lnTo>
                  <a:lnTo>
                    <a:pt x="46106" y="2442"/>
                  </a:lnTo>
                  <a:lnTo>
                    <a:pt x="47019" y="2260"/>
                  </a:lnTo>
                  <a:close/>
                  <a:moveTo>
                    <a:pt x="57849" y="80"/>
                  </a:moveTo>
                  <a:lnTo>
                    <a:pt x="56845" y="46"/>
                  </a:lnTo>
                  <a:lnTo>
                    <a:pt x="55864" y="0"/>
                  </a:lnTo>
                  <a:lnTo>
                    <a:pt x="54414" y="91"/>
                  </a:lnTo>
                  <a:lnTo>
                    <a:pt x="54209" y="34"/>
                  </a:lnTo>
                  <a:lnTo>
                    <a:pt x="52748" y="57"/>
                  </a:lnTo>
                  <a:lnTo>
                    <a:pt x="51835" y="114"/>
                  </a:lnTo>
                  <a:lnTo>
                    <a:pt x="51105" y="206"/>
                  </a:lnTo>
                  <a:lnTo>
                    <a:pt x="50386" y="491"/>
                  </a:lnTo>
                  <a:lnTo>
                    <a:pt x="50066" y="343"/>
                  </a:lnTo>
                  <a:lnTo>
                    <a:pt x="49507" y="320"/>
                  </a:lnTo>
                  <a:lnTo>
                    <a:pt x="48548" y="514"/>
                  </a:lnTo>
                  <a:lnTo>
                    <a:pt x="47498" y="605"/>
                  </a:lnTo>
                  <a:lnTo>
                    <a:pt x="46905" y="616"/>
                  </a:lnTo>
                  <a:lnTo>
                    <a:pt x="46049" y="731"/>
                  </a:lnTo>
                  <a:lnTo>
                    <a:pt x="45901" y="913"/>
                  </a:lnTo>
                  <a:lnTo>
                    <a:pt x="46254" y="1084"/>
                  </a:lnTo>
                  <a:lnTo>
                    <a:pt x="46369" y="1313"/>
                  </a:lnTo>
                  <a:lnTo>
                    <a:pt x="46996" y="1529"/>
                  </a:lnTo>
                  <a:lnTo>
                    <a:pt x="48765" y="1484"/>
                  </a:lnTo>
                  <a:lnTo>
                    <a:pt x="49792" y="1564"/>
                  </a:lnTo>
                  <a:lnTo>
                    <a:pt x="48765" y="1769"/>
                  </a:lnTo>
                  <a:lnTo>
                    <a:pt x="48446" y="1712"/>
                  </a:lnTo>
                  <a:lnTo>
                    <a:pt x="47122" y="1689"/>
                  </a:lnTo>
                  <a:lnTo>
                    <a:pt x="46962" y="1997"/>
                  </a:lnTo>
                  <a:lnTo>
                    <a:pt x="47396" y="2248"/>
                  </a:lnTo>
                  <a:lnTo>
                    <a:pt x="46996" y="2477"/>
                  </a:lnTo>
                  <a:lnTo>
                    <a:pt x="45924" y="2625"/>
                  </a:lnTo>
                  <a:lnTo>
                    <a:pt x="45227" y="2876"/>
                  </a:lnTo>
                  <a:lnTo>
                    <a:pt x="45912" y="3002"/>
                  </a:lnTo>
                  <a:lnTo>
                    <a:pt x="46152" y="3424"/>
                  </a:lnTo>
                  <a:lnTo>
                    <a:pt x="45079" y="3139"/>
                  </a:lnTo>
                  <a:lnTo>
                    <a:pt x="44725" y="3184"/>
                  </a:lnTo>
                  <a:lnTo>
                    <a:pt x="44440" y="3675"/>
                  </a:lnTo>
                  <a:lnTo>
                    <a:pt x="43299" y="3823"/>
                  </a:lnTo>
                  <a:lnTo>
                    <a:pt x="43013" y="4154"/>
                  </a:lnTo>
                  <a:lnTo>
                    <a:pt x="43972" y="4200"/>
                  </a:lnTo>
                  <a:lnTo>
                    <a:pt x="44668" y="4280"/>
                  </a:lnTo>
                  <a:lnTo>
                    <a:pt x="46334" y="4166"/>
                  </a:lnTo>
                  <a:lnTo>
                    <a:pt x="47533" y="4371"/>
                  </a:lnTo>
                  <a:lnTo>
                    <a:pt x="49336" y="3937"/>
                  </a:lnTo>
                  <a:lnTo>
                    <a:pt x="49473" y="3789"/>
                  </a:lnTo>
                  <a:lnTo>
                    <a:pt x="48560" y="3812"/>
                  </a:lnTo>
                  <a:lnTo>
                    <a:pt x="48640" y="3652"/>
                  </a:lnTo>
                  <a:lnTo>
                    <a:pt x="49564" y="3458"/>
                  </a:lnTo>
                  <a:lnTo>
                    <a:pt x="50078" y="3184"/>
                  </a:lnTo>
                  <a:lnTo>
                    <a:pt x="51048" y="3002"/>
                  </a:lnTo>
                  <a:lnTo>
                    <a:pt x="51755" y="2773"/>
                  </a:lnTo>
                  <a:lnTo>
                    <a:pt x="51641" y="2454"/>
                  </a:lnTo>
                  <a:lnTo>
                    <a:pt x="52120" y="2340"/>
                  </a:lnTo>
                  <a:lnTo>
                    <a:pt x="51504" y="2260"/>
                  </a:lnTo>
                  <a:lnTo>
                    <a:pt x="53090" y="2203"/>
                  </a:lnTo>
                  <a:lnTo>
                    <a:pt x="53547" y="2077"/>
                  </a:lnTo>
                  <a:lnTo>
                    <a:pt x="54665" y="1963"/>
                  </a:lnTo>
                  <a:lnTo>
                    <a:pt x="56001" y="1461"/>
                  </a:lnTo>
                  <a:lnTo>
                    <a:pt x="56971" y="1301"/>
                  </a:lnTo>
                  <a:lnTo>
                    <a:pt x="58431" y="947"/>
                  </a:lnTo>
                  <a:lnTo>
                    <a:pt x="57381" y="947"/>
                  </a:lnTo>
                  <a:lnTo>
                    <a:pt x="57941" y="822"/>
                  </a:lnTo>
                  <a:lnTo>
                    <a:pt x="59219" y="708"/>
                  </a:lnTo>
                  <a:lnTo>
                    <a:pt x="60600" y="479"/>
                  </a:lnTo>
                  <a:lnTo>
                    <a:pt x="60759" y="320"/>
                  </a:lnTo>
                  <a:lnTo>
                    <a:pt x="60018" y="171"/>
                  </a:lnTo>
                  <a:lnTo>
                    <a:pt x="59059" y="114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25"/>
            <p:cNvSpPr/>
            <p:nvPr/>
          </p:nvSpPr>
          <p:spPr>
            <a:xfrm>
              <a:off x="3828675" y="2029950"/>
              <a:ext cx="78200" cy="45675"/>
            </a:xfrm>
            <a:custGeom>
              <a:avLst/>
              <a:gdLst/>
              <a:ahLst/>
              <a:cxnLst/>
              <a:rect l="l" t="t" r="r" b="b"/>
              <a:pathLst>
                <a:path w="3128" h="1827" extrusionOk="0">
                  <a:moveTo>
                    <a:pt x="2500" y="274"/>
                  </a:moveTo>
                  <a:lnTo>
                    <a:pt x="1724" y="0"/>
                  </a:lnTo>
                  <a:lnTo>
                    <a:pt x="1587" y="195"/>
                  </a:lnTo>
                  <a:lnTo>
                    <a:pt x="982" y="195"/>
                  </a:lnTo>
                  <a:lnTo>
                    <a:pt x="799" y="343"/>
                  </a:lnTo>
                  <a:lnTo>
                    <a:pt x="468" y="252"/>
                  </a:lnTo>
                  <a:lnTo>
                    <a:pt x="503" y="480"/>
                  </a:lnTo>
                  <a:lnTo>
                    <a:pt x="1" y="982"/>
                  </a:lnTo>
                  <a:lnTo>
                    <a:pt x="1" y="1381"/>
                  </a:lnTo>
                  <a:lnTo>
                    <a:pt x="343" y="1256"/>
                  </a:lnTo>
                  <a:lnTo>
                    <a:pt x="605" y="1644"/>
                  </a:lnTo>
                  <a:lnTo>
                    <a:pt x="913" y="1826"/>
                  </a:lnTo>
                  <a:lnTo>
                    <a:pt x="1256" y="1781"/>
                  </a:lnTo>
                  <a:lnTo>
                    <a:pt x="1644" y="1484"/>
                  </a:lnTo>
                  <a:lnTo>
                    <a:pt x="1769" y="1621"/>
                  </a:lnTo>
                  <a:lnTo>
                    <a:pt x="2112" y="1598"/>
                  </a:lnTo>
                  <a:lnTo>
                    <a:pt x="2237" y="1244"/>
                  </a:lnTo>
                  <a:lnTo>
                    <a:pt x="2785" y="1359"/>
                  </a:lnTo>
                  <a:lnTo>
                    <a:pt x="3082" y="1199"/>
                  </a:lnTo>
                  <a:lnTo>
                    <a:pt x="3127" y="845"/>
                  </a:lnTo>
                  <a:lnTo>
                    <a:pt x="2751" y="811"/>
                  </a:lnTo>
                  <a:lnTo>
                    <a:pt x="2431" y="651"/>
                  </a:lnTo>
                  <a:lnTo>
                    <a:pt x="2523" y="42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25"/>
            <p:cNvSpPr/>
            <p:nvPr/>
          </p:nvSpPr>
          <p:spPr>
            <a:xfrm>
              <a:off x="2331975" y="3510975"/>
              <a:ext cx="267625" cy="852800"/>
            </a:xfrm>
            <a:custGeom>
              <a:avLst/>
              <a:gdLst/>
              <a:ahLst/>
              <a:cxnLst/>
              <a:rect l="l" t="t" r="r" b="b"/>
              <a:pathLst>
                <a:path w="10705" h="34112" extrusionOk="0">
                  <a:moveTo>
                    <a:pt x="8742" y="31555"/>
                  </a:moveTo>
                  <a:lnTo>
                    <a:pt x="8217" y="31452"/>
                  </a:lnTo>
                  <a:lnTo>
                    <a:pt x="7749" y="31817"/>
                  </a:lnTo>
                  <a:lnTo>
                    <a:pt x="7772" y="32399"/>
                  </a:lnTo>
                  <a:lnTo>
                    <a:pt x="7601" y="32799"/>
                  </a:lnTo>
                  <a:lnTo>
                    <a:pt x="6574" y="32479"/>
                  </a:lnTo>
                  <a:lnTo>
                    <a:pt x="5341" y="31909"/>
                  </a:lnTo>
                  <a:lnTo>
                    <a:pt x="4702" y="31726"/>
                  </a:lnTo>
                  <a:lnTo>
                    <a:pt x="6083" y="32696"/>
                  </a:lnTo>
                  <a:lnTo>
                    <a:pt x="6984" y="33152"/>
                  </a:lnTo>
                  <a:lnTo>
                    <a:pt x="8057" y="33643"/>
                  </a:lnTo>
                  <a:lnTo>
                    <a:pt x="8810" y="33769"/>
                  </a:lnTo>
                  <a:lnTo>
                    <a:pt x="9427" y="34020"/>
                  </a:lnTo>
                  <a:lnTo>
                    <a:pt x="9849" y="34088"/>
                  </a:lnTo>
                  <a:lnTo>
                    <a:pt x="10180" y="34111"/>
                  </a:lnTo>
                  <a:lnTo>
                    <a:pt x="10636" y="33849"/>
                  </a:lnTo>
                  <a:lnTo>
                    <a:pt x="10705" y="33506"/>
                  </a:lnTo>
                  <a:lnTo>
                    <a:pt x="10294" y="33483"/>
                  </a:lnTo>
                  <a:lnTo>
                    <a:pt x="9586" y="33483"/>
                  </a:lnTo>
                  <a:close/>
                  <a:moveTo>
                    <a:pt x="1997" y="3549"/>
                  </a:moveTo>
                  <a:lnTo>
                    <a:pt x="1472" y="2545"/>
                  </a:lnTo>
                  <a:lnTo>
                    <a:pt x="1621" y="1655"/>
                  </a:lnTo>
                  <a:lnTo>
                    <a:pt x="1164" y="1267"/>
                  </a:lnTo>
                  <a:lnTo>
                    <a:pt x="993" y="616"/>
                  </a:lnTo>
                  <a:lnTo>
                    <a:pt x="548" y="0"/>
                  </a:lnTo>
                  <a:lnTo>
                    <a:pt x="377" y="468"/>
                  </a:lnTo>
                  <a:lnTo>
                    <a:pt x="0" y="696"/>
                  </a:lnTo>
                  <a:lnTo>
                    <a:pt x="297" y="1986"/>
                  </a:lnTo>
                  <a:lnTo>
                    <a:pt x="514" y="3469"/>
                  </a:lnTo>
                  <a:lnTo>
                    <a:pt x="491" y="5489"/>
                  </a:lnTo>
                  <a:lnTo>
                    <a:pt x="491" y="7372"/>
                  </a:lnTo>
                  <a:lnTo>
                    <a:pt x="628" y="9130"/>
                  </a:lnTo>
                  <a:lnTo>
                    <a:pt x="354" y="10248"/>
                  </a:lnTo>
                  <a:lnTo>
                    <a:pt x="651" y="11355"/>
                  </a:lnTo>
                  <a:lnTo>
                    <a:pt x="582" y="12108"/>
                  </a:lnTo>
                  <a:lnTo>
                    <a:pt x="1039" y="13466"/>
                  </a:lnTo>
                  <a:lnTo>
                    <a:pt x="1027" y="14825"/>
                  </a:lnTo>
                  <a:lnTo>
                    <a:pt x="856" y="16274"/>
                  </a:lnTo>
                  <a:lnTo>
                    <a:pt x="765" y="17769"/>
                  </a:lnTo>
                  <a:lnTo>
                    <a:pt x="468" y="17803"/>
                  </a:lnTo>
                  <a:lnTo>
                    <a:pt x="810" y="18842"/>
                  </a:lnTo>
                  <a:lnTo>
                    <a:pt x="1278" y="19743"/>
                  </a:lnTo>
                  <a:lnTo>
                    <a:pt x="1119" y="20359"/>
                  </a:lnTo>
                  <a:lnTo>
                    <a:pt x="1392" y="22014"/>
                  </a:lnTo>
                  <a:lnTo>
                    <a:pt x="1609" y="23270"/>
                  </a:lnTo>
                  <a:lnTo>
                    <a:pt x="2111" y="23395"/>
                  </a:lnTo>
                  <a:lnTo>
                    <a:pt x="1952" y="22299"/>
                  </a:lnTo>
                  <a:lnTo>
                    <a:pt x="2522" y="22528"/>
                  </a:lnTo>
                  <a:lnTo>
                    <a:pt x="2773" y="24331"/>
                  </a:lnTo>
                  <a:lnTo>
                    <a:pt x="1860" y="24034"/>
                  </a:lnTo>
                  <a:lnTo>
                    <a:pt x="2146" y="25495"/>
                  </a:lnTo>
                  <a:lnTo>
                    <a:pt x="1769" y="26271"/>
                  </a:lnTo>
                  <a:lnTo>
                    <a:pt x="2933" y="26533"/>
                  </a:lnTo>
                  <a:lnTo>
                    <a:pt x="2454" y="27218"/>
                  </a:lnTo>
                  <a:lnTo>
                    <a:pt x="2477" y="28074"/>
                  </a:lnTo>
                  <a:lnTo>
                    <a:pt x="3196" y="29580"/>
                  </a:lnTo>
                  <a:lnTo>
                    <a:pt x="3789" y="30174"/>
                  </a:lnTo>
                  <a:lnTo>
                    <a:pt x="3823" y="30687"/>
                  </a:lnTo>
                  <a:lnTo>
                    <a:pt x="4291" y="31224"/>
                  </a:lnTo>
                  <a:lnTo>
                    <a:pt x="5364" y="31726"/>
                  </a:lnTo>
                  <a:lnTo>
                    <a:pt x="5364" y="31726"/>
                  </a:lnTo>
                  <a:lnTo>
                    <a:pt x="6414" y="32319"/>
                  </a:lnTo>
                  <a:lnTo>
                    <a:pt x="7304" y="32605"/>
                  </a:lnTo>
                  <a:lnTo>
                    <a:pt x="7589" y="32593"/>
                  </a:lnTo>
                  <a:lnTo>
                    <a:pt x="7327" y="31783"/>
                  </a:lnTo>
                  <a:lnTo>
                    <a:pt x="7817" y="31463"/>
                  </a:lnTo>
                  <a:lnTo>
                    <a:pt x="8057" y="31258"/>
                  </a:lnTo>
                  <a:lnTo>
                    <a:pt x="8651" y="31258"/>
                  </a:lnTo>
                  <a:lnTo>
                    <a:pt x="7966" y="31121"/>
                  </a:lnTo>
                  <a:lnTo>
                    <a:pt x="6254" y="31007"/>
                  </a:lnTo>
                  <a:lnTo>
                    <a:pt x="5763" y="30493"/>
                  </a:lnTo>
                  <a:lnTo>
                    <a:pt x="5501" y="29843"/>
                  </a:lnTo>
                  <a:lnTo>
                    <a:pt x="5056" y="29900"/>
                  </a:lnTo>
                  <a:lnTo>
                    <a:pt x="4691" y="29580"/>
                  </a:lnTo>
                  <a:lnTo>
                    <a:pt x="4245" y="28645"/>
                  </a:lnTo>
                  <a:lnTo>
                    <a:pt x="4633" y="28257"/>
                  </a:lnTo>
                  <a:lnTo>
                    <a:pt x="4645" y="27697"/>
                  </a:lnTo>
                  <a:lnTo>
                    <a:pt x="4394" y="27241"/>
                  </a:lnTo>
                  <a:lnTo>
                    <a:pt x="4497" y="26488"/>
                  </a:lnTo>
                  <a:lnTo>
                    <a:pt x="4337" y="25324"/>
                  </a:lnTo>
                  <a:lnTo>
                    <a:pt x="4074" y="24787"/>
                  </a:lnTo>
                  <a:lnTo>
                    <a:pt x="4337" y="24639"/>
                  </a:lnTo>
                  <a:lnTo>
                    <a:pt x="4154" y="24308"/>
                  </a:lnTo>
                  <a:lnTo>
                    <a:pt x="3755" y="24125"/>
                  </a:lnTo>
                  <a:lnTo>
                    <a:pt x="3869" y="23749"/>
                  </a:lnTo>
                  <a:lnTo>
                    <a:pt x="3424" y="23418"/>
                  </a:lnTo>
                  <a:lnTo>
                    <a:pt x="2910" y="22414"/>
                  </a:lnTo>
                  <a:lnTo>
                    <a:pt x="3138" y="22242"/>
                  </a:lnTo>
                  <a:lnTo>
                    <a:pt x="2671" y="21158"/>
                  </a:lnTo>
                  <a:lnTo>
                    <a:pt x="2568" y="20245"/>
                  </a:lnTo>
                  <a:lnTo>
                    <a:pt x="2522" y="19424"/>
                  </a:lnTo>
                  <a:lnTo>
                    <a:pt x="2876" y="19081"/>
                  </a:lnTo>
                  <a:lnTo>
                    <a:pt x="2408" y="18191"/>
                  </a:lnTo>
                  <a:lnTo>
                    <a:pt x="2191" y="17347"/>
                  </a:lnTo>
                  <a:lnTo>
                    <a:pt x="2614" y="16730"/>
                  </a:lnTo>
                  <a:lnTo>
                    <a:pt x="2408" y="15966"/>
                  </a:lnTo>
                  <a:lnTo>
                    <a:pt x="2636" y="15076"/>
                  </a:lnTo>
                  <a:lnTo>
                    <a:pt x="2454" y="14231"/>
                  </a:lnTo>
                  <a:lnTo>
                    <a:pt x="2225" y="14060"/>
                  </a:lnTo>
                  <a:lnTo>
                    <a:pt x="1529" y="12508"/>
                  </a:lnTo>
                  <a:lnTo>
                    <a:pt x="1826" y="11583"/>
                  </a:lnTo>
                  <a:lnTo>
                    <a:pt x="1586" y="10693"/>
                  </a:lnTo>
                  <a:lnTo>
                    <a:pt x="1712" y="9872"/>
                  </a:lnTo>
                  <a:lnTo>
                    <a:pt x="2077" y="9027"/>
                  </a:lnTo>
                  <a:lnTo>
                    <a:pt x="2534" y="8457"/>
                  </a:lnTo>
                  <a:lnTo>
                    <a:pt x="2248" y="8103"/>
                  </a:lnTo>
                  <a:lnTo>
                    <a:pt x="2385" y="7817"/>
                  </a:lnTo>
                  <a:lnTo>
                    <a:pt x="2157" y="6300"/>
                  </a:lnTo>
                  <a:lnTo>
                    <a:pt x="2956" y="5843"/>
                  </a:lnTo>
                  <a:lnTo>
                    <a:pt x="3104" y="4907"/>
                  </a:lnTo>
                  <a:lnTo>
                    <a:pt x="2979" y="4679"/>
                  </a:lnTo>
                  <a:lnTo>
                    <a:pt x="2442" y="480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25"/>
            <p:cNvSpPr/>
            <p:nvPr/>
          </p:nvSpPr>
          <p:spPr>
            <a:xfrm>
              <a:off x="5085725" y="1906425"/>
              <a:ext cx="1024275" cy="792875"/>
            </a:xfrm>
            <a:custGeom>
              <a:avLst/>
              <a:gdLst/>
              <a:ahLst/>
              <a:cxnLst/>
              <a:rect l="l" t="t" r="r" b="b"/>
              <a:pathLst>
                <a:path w="40971" h="31715" extrusionOk="0">
                  <a:moveTo>
                    <a:pt x="32514" y="31269"/>
                  </a:moveTo>
                  <a:lnTo>
                    <a:pt x="32605" y="30756"/>
                  </a:lnTo>
                  <a:lnTo>
                    <a:pt x="32891" y="30356"/>
                  </a:lnTo>
                  <a:lnTo>
                    <a:pt x="32662" y="30003"/>
                  </a:lnTo>
                  <a:lnTo>
                    <a:pt x="32206" y="29991"/>
                  </a:lnTo>
                  <a:lnTo>
                    <a:pt x="31373" y="30242"/>
                  </a:lnTo>
                  <a:lnTo>
                    <a:pt x="31065" y="30642"/>
                  </a:lnTo>
                  <a:lnTo>
                    <a:pt x="31202" y="31429"/>
                  </a:lnTo>
                  <a:lnTo>
                    <a:pt x="31898" y="31714"/>
                  </a:lnTo>
                  <a:close/>
                  <a:moveTo>
                    <a:pt x="34397" y="3241"/>
                  </a:moveTo>
                  <a:lnTo>
                    <a:pt x="33530" y="2374"/>
                  </a:lnTo>
                  <a:lnTo>
                    <a:pt x="32902" y="1849"/>
                  </a:lnTo>
                  <a:lnTo>
                    <a:pt x="32354" y="1461"/>
                  </a:lnTo>
                  <a:lnTo>
                    <a:pt x="31259" y="593"/>
                  </a:lnTo>
                  <a:lnTo>
                    <a:pt x="30414" y="263"/>
                  </a:lnTo>
                  <a:lnTo>
                    <a:pt x="29204" y="0"/>
                  </a:lnTo>
                  <a:lnTo>
                    <a:pt x="28326" y="34"/>
                  </a:lnTo>
                  <a:lnTo>
                    <a:pt x="27595" y="194"/>
                  </a:lnTo>
                  <a:lnTo>
                    <a:pt x="27356" y="616"/>
                  </a:lnTo>
                  <a:lnTo>
                    <a:pt x="27881" y="833"/>
                  </a:lnTo>
                  <a:lnTo>
                    <a:pt x="28234" y="1301"/>
                  </a:lnTo>
                  <a:lnTo>
                    <a:pt x="28063" y="1586"/>
                  </a:lnTo>
                  <a:lnTo>
                    <a:pt x="28075" y="2511"/>
                  </a:lnTo>
                  <a:lnTo>
                    <a:pt x="28349" y="2899"/>
                  </a:lnTo>
                  <a:lnTo>
                    <a:pt x="27721" y="3458"/>
                  </a:lnTo>
                  <a:lnTo>
                    <a:pt x="26682" y="3127"/>
                  </a:lnTo>
                  <a:lnTo>
                    <a:pt x="26762" y="3789"/>
                  </a:lnTo>
                  <a:lnTo>
                    <a:pt x="26808" y="4668"/>
                  </a:lnTo>
                  <a:lnTo>
                    <a:pt x="27196" y="5044"/>
                  </a:lnTo>
                  <a:lnTo>
                    <a:pt x="27538" y="4930"/>
                  </a:lnTo>
                  <a:lnTo>
                    <a:pt x="28303" y="5067"/>
                  </a:lnTo>
                  <a:lnTo>
                    <a:pt x="28668" y="4736"/>
                  </a:lnTo>
                  <a:lnTo>
                    <a:pt x="29387" y="5021"/>
                  </a:lnTo>
                  <a:lnTo>
                    <a:pt x="30414" y="5638"/>
                  </a:lnTo>
                  <a:lnTo>
                    <a:pt x="30517" y="5957"/>
                  </a:lnTo>
                  <a:lnTo>
                    <a:pt x="29901" y="5854"/>
                  </a:lnTo>
                  <a:lnTo>
                    <a:pt x="28931" y="5969"/>
                  </a:lnTo>
                  <a:lnTo>
                    <a:pt x="28588" y="6220"/>
                  </a:lnTo>
                  <a:lnTo>
                    <a:pt x="28394" y="6813"/>
                  </a:lnTo>
                  <a:lnTo>
                    <a:pt x="27493" y="7155"/>
                  </a:lnTo>
                  <a:lnTo>
                    <a:pt x="27048" y="7623"/>
                  </a:lnTo>
                  <a:lnTo>
                    <a:pt x="26214" y="7441"/>
                  </a:lnTo>
                  <a:lnTo>
                    <a:pt x="25758" y="7361"/>
                  </a:lnTo>
                  <a:lnTo>
                    <a:pt x="25701" y="7931"/>
                  </a:lnTo>
                  <a:lnTo>
                    <a:pt x="26112" y="8262"/>
                  </a:lnTo>
                  <a:lnTo>
                    <a:pt x="26386" y="8559"/>
                  </a:lnTo>
                  <a:lnTo>
                    <a:pt x="26020" y="8844"/>
                  </a:lnTo>
                  <a:lnTo>
                    <a:pt x="25758" y="9324"/>
                  </a:lnTo>
                  <a:lnTo>
                    <a:pt x="25050" y="9632"/>
                  </a:lnTo>
                  <a:lnTo>
                    <a:pt x="23989" y="9666"/>
                  </a:lnTo>
                  <a:lnTo>
                    <a:pt x="22951" y="9974"/>
                  </a:lnTo>
                  <a:lnTo>
                    <a:pt x="22323" y="10442"/>
                  </a:lnTo>
                  <a:lnTo>
                    <a:pt x="21866" y="10157"/>
                  </a:lnTo>
                  <a:lnTo>
                    <a:pt x="20988" y="10180"/>
                  </a:lnTo>
                  <a:lnTo>
                    <a:pt x="19664" y="9632"/>
                  </a:lnTo>
                  <a:lnTo>
                    <a:pt x="18876" y="9506"/>
                  </a:lnTo>
                  <a:lnTo>
                    <a:pt x="17963" y="9620"/>
                  </a:lnTo>
                  <a:lnTo>
                    <a:pt x="16366" y="9438"/>
                  </a:lnTo>
                  <a:lnTo>
                    <a:pt x="15578" y="9449"/>
                  </a:lnTo>
                  <a:lnTo>
                    <a:pt x="14905" y="8936"/>
                  </a:lnTo>
                  <a:lnTo>
                    <a:pt x="14209" y="8125"/>
                  </a:lnTo>
                  <a:lnTo>
                    <a:pt x="13730" y="8023"/>
                  </a:lnTo>
                  <a:lnTo>
                    <a:pt x="12600" y="7475"/>
                  </a:lnTo>
                  <a:lnTo>
                    <a:pt x="11573" y="7349"/>
                  </a:lnTo>
                  <a:lnTo>
                    <a:pt x="10660" y="7213"/>
                  </a:lnTo>
                  <a:lnTo>
                    <a:pt x="10226" y="6825"/>
                  </a:lnTo>
                  <a:lnTo>
                    <a:pt x="10043" y="5786"/>
                  </a:lnTo>
                  <a:lnTo>
                    <a:pt x="9222" y="5067"/>
                  </a:lnTo>
                  <a:lnTo>
                    <a:pt x="8058" y="4736"/>
                  </a:lnTo>
                  <a:lnTo>
                    <a:pt x="7247" y="4268"/>
                  </a:lnTo>
                  <a:lnTo>
                    <a:pt x="6779" y="3641"/>
                  </a:lnTo>
                  <a:lnTo>
                    <a:pt x="6540" y="3709"/>
                  </a:lnTo>
                  <a:lnTo>
                    <a:pt x="6277" y="4314"/>
                  </a:lnTo>
                  <a:lnTo>
                    <a:pt x="5741" y="4394"/>
                  </a:lnTo>
                  <a:lnTo>
                    <a:pt x="6095" y="5284"/>
                  </a:lnTo>
                  <a:lnTo>
                    <a:pt x="5867" y="5683"/>
                  </a:lnTo>
                  <a:lnTo>
                    <a:pt x="4337" y="5398"/>
                  </a:lnTo>
                  <a:lnTo>
                    <a:pt x="4486" y="6984"/>
                  </a:lnTo>
                  <a:lnTo>
                    <a:pt x="4200" y="7178"/>
                  </a:lnTo>
                  <a:lnTo>
                    <a:pt x="2911" y="7521"/>
                  </a:lnTo>
                  <a:lnTo>
                    <a:pt x="4155" y="9050"/>
                  </a:lnTo>
                  <a:lnTo>
                    <a:pt x="3744" y="9278"/>
                  </a:lnTo>
                  <a:lnTo>
                    <a:pt x="3984" y="9780"/>
                  </a:lnTo>
                  <a:lnTo>
                    <a:pt x="3949" y="9974"/>
                  </a:lnTo>
                  <a:lnTo>
                    <a:pt x="2979" y="10465"/>
                  </a:lnTo>
                  <a:lnTo>
                    <a:pt x="2842" y="10807"/>
                  </a:lnTo>
                  <a:lnTo>
                    <a:pt x="1929" y="10921"/>
                  </a:lnTo>
                  <a:lnTo>
                    <a:pt x="1838" y="11492"/>
                  </a:lnTo>
                  <a:lnTo>
                    <a:pt x="1028" y="11355"/>
                  </a:lnTo>
                  <a:lnTo>
                    <a:pt x="571" y="11526"/>
                  </a:lnTo>
                  <a:lnTo>
                    <a:pt x="1" y="11960"/>
                  </a:lnTo>
                  <a:lnTo>
                    <a:pt x="160" y="12177"/>
                  </a:lnTo>
                  <a:lnTo>
                    <a:pt x="12" y="12382"/>
                  </a:lnTo>
                  <a:lnTo>
                    <a:pt x="446" y="13227"/>
                  </a:lnTo>
                  <a:lnTo>
                    <a:pt x="674" y="13147"/>
                  </a:lnTo>
                  <a:lnTo>
                    <a:pt x="1176" y="13341"/>
                  </a:lnTo>
                  <a:lnTo>
                    <a:pt x="1256" y="13695"/>
                  </a:lnTo>
                  <a:lnTo>
                    <a:pt x="1518" y="14231"/>
                  </a:lnTo>
                  <a:lnTo>
                    <a:pt x="1712" y="14493"/>
                  </a:lnTo>
                  <a:lnTo>
                    <a:pt x="2386" y="14927"/>
                  </a:lnTo>
                  <a:lnTo>
                    <a:pt x="2797" y="15635"/>
                  </a:lnTo>
                  <a:lnTo>
                    <a:pt x="4143" y="16011"/>
                  </a:lnTo>
                  <a:lnTo>
                    <a:pt x="5227" y="17084"/>
                  </a:lnTo>
                  <a:lnTo>
                    <a:pt x="5342" y="17826"/>
                  </a:lnTo>
                  <a:lnTo>
                    <a:pt x="5764" y="18294"/>
                  </a:lnTo>
                  <a:lnTo>
                    <a:pt x="5855" y="18762"/>
                  </a:lnTo>
                  <a:lnTo>
                    <a:pt x="5262" y="18636"/>
                  </a:lnTo>
                  <a:lnTo>
                    <a:pt x="5718" y="19629"/>
                  </a:lnTo>
                  <a:lnTo>
                    <a:pt x="6608" y="20200"/>
                  </a:lnTo>
                  <a:lnTo>
                    <a:pt x="7818" y="20827"/>
                  </a:lnTo>
                  <a:lnTo>
                    <a:pt x="8092" y="20622"/>
                  </a:lnTo>
                  <a:lnTo>
                    <a:pt x="8765" y="20907"/>
                  </a:lnTo>
                  <a:lnTo>
                    <a:pt x="9678" y="21489"/>
                  </a:lnTo>
                  <a:lnTo>
                    <a:pt x="10135" y="21615"/>
                  </a:lnTo>
                  <a:lnTo>
                    <a:pt x="10488" y="22060"/>
                  </a:lnTo>
                  <a:lnTo>
                    <a:pt x="11128" y="22231"/>
                  </a:lnTo>
                  <a:lnTo>
                    <a:pt x="11847" y="22630"/>
                  </a:lnTo>
                  <a:lnTo>
                    <a:pt x="12759" y="22847"/>
                  </a:lnTo>
                  <a:lnTo>
                    <a:pt x="13684" y="22927"/>
                  </a:lnTo>
                  <a:lnTo>
                    <a:pt x="14106" y="22733"/>
                  </a:lnTo>
                  <a:lnTo>
                    <a:pt x="14323" y="23452"/>
                  </a:lnTo>
                  <a:lnTo>
                    <a:pt x="14700" y="22767"/>
                  </a:lnTo>
                  <a:lnTo>
                    <a:pt x="15065" y="22539"/>
                  </a:lnTo>
                  <a:lnTo>
                    <a:pt x="15670" y="22756"/>
                  </a:lnTo>
                  <a:lnTo>
                    <a:pt x="16080" y="22767"/>
                  </a:lnTo>
                  <a:lnTo>
                    <a:pt x="16468" y="23030"/>
                  </a:lnTo>
                  <a:lnTo>
                    <a:pt x="17062" y="22916"/>
                  </a:lnTo>
                  <a:lnTo>
                    <a:pt x="17621" y="22231"/>
                  </a:lnTo>
                  <a:lnTo>
                    <a:pt x="18374" y="21660"/>
                  </a:lnTo>
                  <a:lnTo>
                    <a:pt x="19070" y="21877"/>
                  </a:lnTo>
                  <a:lnTo>
                    <a:pt x="19527" y="21501"/>
                  </a:lnTo>
                  <a:lnTo>
                    <a:pt x="20029" y="22060"/>
                  </a:lnTo>
                  <a:lnTo>
                    <a:pt x="19858" y="22448"/>
                  </a:lnTo>
                  <a:lnTo>
                    <a:pt x="20725" y="22573"/>
                  </a:lnTo>
                  <a:lnTo>
                    <a:pt x="21159" y="22516"/>
                  </a:lnTo>
                  <a:lnTo>
                    <a:pt x="21547" y="23041"/>
                  </a:lnTo>
                  <a:lnTo>
                    <a:pt x="21923" y="23258"/>
                  </a:lnTo>
                  <a:lnTo>
                    <a:pt x="22117" y="23954"/>
                  </a:lnTo>
                  <a:lnTo>
                    <a:pt x="22232" y="24707"/>
                  </a:lnTo>
                  <a:lnTo>
                    <a:pt x="21638" y="25472"/>
                  </a:lnTo>
                  <a:lnTo>
                    <a:pt x="21741" y="26533"/>
                  </a:lnTo>
                  <a:lnTo>
                    <a:pt x="22540" y="26396"/>
                  </a:lnTo>
                  <a:lnTo>
                    <a:pt x="22871" y="27218"/>
                  </a:lnTo>
                  <a:lnTo>
                    <a:pt x="23396" y="27412"/>
                  </a:lnTo>
                  <a:lnTo>
                    <a:pt x="23282" y="28154"/>
                  </a:lnTo>
                  <a:lnTo>
                    <a:pt x="23921" y="28496"/>
                  </a:lnTo>
                  <a:lnTo>
                    <a:pt x="24286" y="28667"/>
                  </a:lnTo>
                  <a:lnTo>
                    <a:pt x="24822" y="28405"/>
                  </a:lnTo>
                  <a:lnTo>
                    <a:pt x="24913" y="28782"/>
                  </a:lnTo>
                  <a:lnTo>
                    <a:pt x="25005" y="28987"/>
                  </a:lnTo>
                  <a:lnTo>
                    <a:pt x="25427" y="29010"/>
                  </a:lnTo>
                  <a:lnTo>
                    <a:pt x="25153" y="27983"/>
                  </a:lnTo>
                  <a:lnTo>
                    <a:pt x="25541" y="27834"/>
                  </a:lnTo>
                  <a:lnTo>
                    <a:pt x="25918" y="27617"/>
                  </a:lnTo>
                  <a:lnTo>
                    <a:pt x="26534" y="27617"/>
                  </a:lnTo>
                  <a:lnTo>
                    <a:pt x="27287" y="27526"/>
                  </a:lnTo>
                  <a:lnTo>
                    <a:pt x="27881" y="27035"/>
                  </a:lnTo>
                  <a:lnTo>
                    <a:pt x="28303" y="27378"/>
                  </a:lnTo>
                  <a:lnTo>
                    <a:pt x="29045" y="27538"/>
                  </a:lnTo>
                  <a:lnTo>
                    <a:pt x="29022" y="28063"/>
                  </a:lnTo>
                  <a:lnTo>
                    <a:pt x="29444" y="28439"/>
                  </a:lnTo>
                  <a:lnTo>
                    <a:pt x="30289" y="28667"/>
                  </a:lnTo>
                  <a:lnTo>
                    <a:pt x="30631" y="28519"/>
                  </a:lnTo>
                  <a:lnTo>
                    <a:pt x="31727" y="28804"/>
                  </a:lnTo>
                  <a:lnTo>
                    <a:pt x="31601" y="29158"/>
                  </a:lnTo>
                  <a:lnTo>
                    <a:pt x="31909" y="29820"/>
                  </a:lnTo>
                  <a:lnTo>
                    <a:pt x="32343" y="29763"/>
                  </a:lnTo>
                  <a:lnTo>
                    <a:pt x="32457" y="28804"/>
                  </a:lnTo>
                  <a:lnTo>
                    <a:pt x="33256" y="28679"/>
                  </a:lnTo>
                  <a:lnTo>
                    <a:pt x="34283" y="28222"/>
                  </a:lnTo>
                  <a:lnTo>
                    <a:pt x="34637" y="27766"/>
                  </a:lnTo>
                  <a:lnTo>
                    <a:pt x="34968" y="28063"/>
                  </a:lnTo>
                  <a:lnTo>
                    <a:pt x="35367" y="27652"/>
                  </a:lnTo>
                  <a:lnTo>
                    <a:pt x="36234" y="27549"/>
                  </a:lnTo>
                  <a:lnTo>
                    <a:pt x="37182" y="26796"/>
                  </a:lnTo>
                  <a:lnTo>
                    <a:pt x="38072" y="25951"/>
                  </a:lnTo>
                  <a:lnTo>
                    <a:pt x="38551" y="24867"/>
                  </a:lnTo>
                  <a:lnTo>
                    <a:pt x="38871" y="23669"/>
                  </a:lnTo>
                  <a:lnTo>
                    <a:pt x="39179" y="22687"/>
                  </a:lnTo>
                  <a:lnTo>
                    <a:pt x="39578" y="22619"/>
                  </a:lnTo>
                  <a:lnTo>
                    <a:pt x="39555" y="21889"/>
                  </a:lnTo>
                  <a:lnTo>
                    <a:pt x="39441" y="21158"/>
                  </a:lnTo>
                  <a:lnTo>
                    <a:pt x="38905" y="20873"/>
                  </a:lnTo>
                  <a:lnTo>
                    <a:pt x="38551" y="20394"/>
                  </a:lnTo>
                  <a:lnTo>
                    <a:pt x="38950" y="20143"/>
                  </a:lnTo>
                  <a:lnTo>
                    <a:pt x="38722" y="19481"/>
                  </a:lnTo>
                  <a:lnTo>
                    <a:pt x="37946" y="18773"/>
                  </a:lnTo>
                  <a:lnTo>
                    <a:pt x="37182" y="17951"/>
                  </a:lnTo>
                  <a:lnTo>
                    <a:pt x="36520" y="17050"/>
                  </a:lnTo>
                  <a:lnTo>
                    <a:pt x="35504" y="16548"/>
                  </a:lnTo>
                  <a:lnTo>
                    <a:pt x="35641" y="15897"/>
                  </a:lnTo>
                  <a:lnTo>
                    <a:pt x="36177" y="15441"/>
                  </a:lnTo>
                  <a:lnTo>
                    <a:pt x="36326" y="14939"/>
                  </a:lnTo>
                  <a:lnTo>
                    <a:pt x="37273" y="14687"/>
                  </a:lnTo>
                  <a:lnTo>
                    <a:pt x="36931" y="14197"/>
                  </a:lnTo>
                  <a:lnTo>
                    <a:pt x="36451" y="14174"/>
                  </a:lnTo>
                  <a:lnTo>
                    <a:pt x="35618" y="13809"/>
                  </a:lnTo>
                  <a:lnTo>
                    <a:pt x="35070" y="14471"/>
                  </a:lnTo>
                  <a:lnTo>
                    <a:pt x="34363" y="14197"/>
                  </a:lnTo>
                  <a:lnTo>
                    <a:pt x="34157" y="13786"/>
                  </a:lnTo>
                  <a:lnTo>
                    <a:pt x="33484" y="13638"/>
                  </a:lnTo>
                  <a:lnTo>
                    <a:pt x="32811" y="13010"/>
                  </a:lnTo>
                  <a:lnTo>
                    <a:pt x="32982" y="12588"/>
                  </a:lnTo>
                  <a:lnTo>
                    <a:pt x="33701" y="12542"/>
                  </a:lnTo>
                  <a:lnTo>
                    <a:pt x="33872" y="11960"/>
                  </a:lnTo>
                  <a:lnTo>
                    <a:pt x="34386" y="11332"/>
                  </a:lnTo>
                  <a:lnTo>
                    <a:pt x="34865" y="11013"/>
                  </a:lnTo>
                  <a:lnTo>
                    <a:pt x="35493" y="11492"/>
                  </a:lnTo>
                  <a:lnTo>
                    <a:pt x="35219" y="12086"/>
                  </a:lnTo>
                  <a:lnTo>
                    <a:pt x="35550" y="12439"/>
                  </a:lnTo>
                  <a:lnTo>
                    <a:pt x="35356" y="12873"/>
                  </a:lnTo>
                  <a:lnTo>
                    <a:pt x="36040" y="12610"/>
                  </a:lnTo>
                  <a:lnTo>
                    <a:pt x="36383" y="12200"/>
                  </a:lnTo>
                  <a:lnTo>
                    <a:pt x="37273" y="11926"/>
                  </a:lnTo>
                  <a:lnTo>
                    <a:pt x="37581" y="11355"/>
                  </a:lnTo>
                  <a:lnTo>
                    <a:pt x="38117" y="10876"/>
                  </a:lnTo>
                  <a:lnTo>
                    <a:pt x="38266" y="10248"/>
                  </a:lnTo>
                  <a:lnTo>
                    <a:pt x="38779" y="10533"/>
                  </a:lnTo>
                  <a:lnTo>
                    <a:pt x="39430" y="10556"/>
                  </a:lnTo>
                  <a:lnTo>
                    <a:pt x="39042" y="10088"/>
                  </a:lnTo>
                  <a:lnTo>
                    <a:pt x="39943" y="9723"/>
                  </a:lnTo>
                  <a:lnTo>
                    <a:pt x="39932" y="9221"/>
                  </a:lnTo>
                  <a:lnTo>
                    <a:pt x="40719" y="9735"/>
                  </a:lnTo>
                  <a:lnTo>
                    <a:pt x="40719" y="9735"/>
                  </a:lnTo>
                  <a:lnTo>
                    <a:pt x="40445" y="9290"/>
                  </a:lnTo>
                  <a:lnTo>
                    <a:pt x="40799" y="9278"/>
                  </a:lnTo>
                  <a:lnTo>
                    <a:pt x="40263" y="8240"/>
                  </a:lnTo>
                  <a:lnTo>
                    <a:pt x="39590" y="7475"/>
                  </a:lnTo>
                  <a:lnTo>
                    <a:pt x="40000" y="7167"/>
                  </a:lnTo>
                  <a:lnTo>
                    <a:pt x="40970" y="7327"/>
                  </a:lnTo>
                  <a:lnTo>
                    <a:pt x="40891" y="6471"/>
                  </a:lnTo>
                  <a:lnTo>
                    <a:pt x="40491" y="5501"/>
                  </a:lnTo>
                  <a:lnTo>
                    <a:pt x="40548" y="5170"/>
                  </a:lnTo>
                  <a:lnTo>
                    <a:pt x="40354" y="4371"/>
                  </a:lnTo>
                  <a:lnTo>
                    <a:pt x="39373" y="4622"/>
                  </a:lnTo>
                  <a:lnTo>
                    <a:pt x="39008" y="4987"/>
                  </a:lnTo>
                  <a:lnTo>
                    <a:pt x="37935" y="4987"/>
                  </a:lnTo>
                  <a:lnTo>
                    <a:pt x="37079" y="4154"/>
                  </a:lnTo>
                  <a:lnTo>
                    <a:pt x="35812" y="351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25"/>
            <p:cNvSpPr/>
            <p:nvPr/>
          </p:nvSpPr>
          <p:spPr>
            <a:xfrm>
              <a:off x="3549350" y="2873300"/>
              <a:ext cx="120725" cy="140400"/>
            </a:xfrm>
            <a:custGeom>
              <a:avLst/>
              <a:gdLst/>
              <a:ahLst/>
              <a:cxnLst/>
              <a:rect l="l" t="t" r="r" b="b"/>
              <a:pathLst>
                <a:path w="4829" h="5616" extrusionOk="0">
                  <a:moveTo>
                    <a:pt x="2569" y="149"/>
                  </a:moveTo>
                  <a:lnTo>
                    <a:pt x="2249" y="275"/>
                  </a:lnTo>
                  <a:lnTo>
                    <a:pt x="2055" y="389"/>
                  </a:lnTo>
                  <a:lnTo>
                    <a:pt x="1930" y="1"/>
                  </a:lnTo>
                  <a:lnTo>
                    <a:pt x="1701" y="104"/>
                  </a:lnTo>
                  <a:lnTo>
                    <a:pt x="1564" y="81"/>
                  </a:lnTo>
                  <a:lnTo>
                    <a:pt x="1416" y="355"/>
                  </a:lnTo>
                  <a:lnTo>
                    <a:pt x="800" y="343"/>
                  </a:lnTo>
                  <a:lnTo>
                    <a:pt x="572" y="195"/>
                  </a:lnTo>
                  <a:lnTo>
                    <a:pt x="480" y="286"/>
                  </a:lnTo>
                  <a:lnTo>
                    <a:pt x="321" y="355"/>
                  </a:lnTo>
                  <a:lnTo>
                    <a:pt x="252" y="674"/>
                  </a:lnTo>
                  <a:lnTo>
                    <a:pt x="435" y="1039"/>
                  </a:lnTo>
                  <a:lnTo>
                    <a:pt x="617" y="1770"/>
                  </a:lnTo>
                  <a:lnTo>
                    <a:pt x="332" y="1884"/>
                  </a:lnTo>
                  <a:lnTo>
                    <a:pt x="252" y="2009"/>
                  </a:lnTo>
                  <a:lnTo>
                    <a:pt x="298" y="2181"/>
                  </a:lnTo>
                  <a:lnTo>
                    <a:pt x="263" y="2580"/>
                  </a:lnTo>
                  <a:lnTo>
                    <a:pt x="138" y="2580"/>
                  </a:lnTo>
                  <a:lnTo>
                    <a:pt x="92" y="2843"/>
                  </a:lnTo>
                  <a:lnTo>
                    <a:pt x="172" y="3276"/>
                  </a:lnTo>
                  <a:lnTo>
                    <a:pt x="1" y="3676"/>
                  </a:lnTo>
                  <a:lnTo>
                    <a:pt x="229" y="3938"/>
                  </a:lnTo>
                  <a:lnTo>
                    <a:pt x="492" y="3995"/>
                  </a:lnTo>
                  <a:lnTo>
                    <a:pt x="823" y="4383"/>
                  </a:lnTo>
                  <a:lnTo>
                    <a:pt x="845" y="4737"/>
                  </a:lnTo>
                  <a:lnTo>
                    <a:pt x="777" y="4851"/>
                  </a:lnTo>
                  <a:lnTo>
                    <a:pt x="709" y="5593"/>
                  </a:lnTo>
                  <a:lnTo>
                    <a:pt x="857" y="5616"/>
                  </a:lnTo>
                  <a:lnTo>
                    <a:pt x="1656" y="5273"/>
                  </a:lnTo>
                  <a:lnTo>
                    <a:pt x="2215" y="5022"/>
                  </a:lnTo>
                  <a:lnTo>
                    <a:pt x="3162" y="4862"/>
                  </a:lnTo>
                  <a:lnTo>
                    <a:pt x="3676" y="4851"/>
                  </a:lnTo>
                  <a:lnTo>
                    <a:pt x="4223" y="5034"/>
                  </a:lnTo>
                  <a:lnTo>
                    <a:pt x="4600" y="5022"/>
                  </a:lnTo>
                  <a:lnTo>
                    <a:pt x="4623" y="4668"/>
                  </a:lnTo>
                  <a:lnTo>
                    <a:pt x="4281" y="3881"/>
                  </a:lnTo>
                  <a:lnTo>
                    <a:pt x="4497" y="2854"/>
                  </a:lnTo>
                  <a:lnTo>
                    <a:pt x="4828" y="2101"/>
                  </a:lnTo>
                  <a:lnTo>
                    <a:pt x="4623" y="800"/>
                  </a:lnTo>
                  <a:lnTo>
                    <a:pt x="4087" y="571"/>
                  </a:lnTo>
                  <a:lnTo>
                    <a:pt x="3699" y="594"/>
                  </a:lnTo>
                  <a:lnTo>
                    <a:pt x="3425" y="823"/>
                  </a:lnTo>
                  <a:lnTo>
                    <a:pt x="3071" y="640"/>
                  </a:lnTo>
                  <a:lnTo>
                    <a:pt x="2934" y="34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25"/>
            <p:cNvSpPr/>
            <p:nvPr/>
          </p:nvSpPr>
          <p:spPr>
            <a:xfrm>
              <a:off x="3891450" y="2820250"/>
              <a:ext cx="150950" cy="252800"/>
            </a:xfrm>
            <a:custGeom>
              <a:avLst/>
              <a:gdLst/>
              <a:ahLst/>
              <a:cxnLst/>
              <a:rect l="l" t="t" r="r" b="b"/>
              <a:pathLst>
                <a:path w="6038" h="10112" extrusionOk="0">
                  <a:moveTo>
                    <a:pt x="5090" y="1792"/>
                  </a:moveTo>
                  <a:lnTo>
                    <a:pt x="5124" y="1187"/>
                  </a:lnTo>
                  <a:lnTo>
                    <a:pt x="5056" y="582"/>
                  </a:lnTo>
                  <a:lnTo>
                    <a:pt x="4736" y="0"/>
                  </a:lnTo>
                  <a:lnTo>
                    <a:pt x="4508" y="57"/>
                  </a:lnTo>
                  <a:lnTo>
                    <a:pt x="4485" y="343"/>
                  </a:lnTo>
                  <a:lnTo>
                    <a:pt x="4805" y="708"/>
                  </a:lnTo>
                  <a:lnTo>
                    <a:pt x="4725" y="868"/>
                  </a:lnTo>
                  <a:lnTo>
                    <a:pt x="4679" y="1164"/>
                  </a:lnTo>
                  <a:lnTo>
                    <a:pt x="4029" y="1883"/>
                  </a:lnTo>
                  <a:lnTo>
                    <a:pt x="3812" y="2454"/>
                  </a:lnTo>
                  <a:lnTo>
                    <a:pt x="3709" y="2922"/>
                  </a:lnTo>
                  <a:lnTo>
                    <a:pt x="3538" y="3127"/>
                  </a:lnTo>
                  <a:lnTo>
                    <a:pt x="3378" y="3766"/>
                  </a:lnTo>
                  <a:lnTo>
                    <a:pt x="2956" y="4131"/>
                  </a:lnTo>
                  <a:lnTo>
                    <a:pt x="2842" y="4588"/>
                  </a:lnTo>
                  <a:lnTo>
                    <a:pt x="2671" y="4965"/>
                  </a:lnTo>
                  <a:lnTo>
                    <a:pt x="2602" y="5330"/>
                  </a:lnTo>
                  <a:lnTo>
                    <a:pt x="2043" y="5649"/>
                  </a:lnTo>
                  <a:lnTo>
                    <a:pt x="1586" y="5273"/>
                  </a:lnTo>
                  <a:lnTo>
                    <a:pt x="1290" y="5295"/>
                  </a:lnTo>
                  <a:lnTo>
                    <a:pt x="810" y="5820"/>
                  </a:lnTo>
                  <a:lnTo>
                    <a:pt x="582" y="5832"/>
                  </a:lnTo>
                  <a:lnTo>
                    <a:pt x="206" y="6699"/>
                  </a:lnTo>
                  <a:lnTo>
                    <a:pt x="0" y="7350"/>
                  </a:lnTo>
                  <a:lnTo>
                    <a:pt x="0" y="7601"/>
                  </a:lnTo>
                  <a:lnTo>
                    <a:pt x="206" y="7726"/>
                  </a:lnTo>
                  <a:lnTo>
                    <a:pt x="354" y="8126"/>
                  </a:lnTo>
                  <a:lnTo>
                    <a:pt x="731" y="8285"/>
                  </a:lnTo>
                  <a:lnTo>
                    <a:pt x="1039" y="8890"/>
                  </a:lnTo>
                  <a:lnTo>
                    <a:pt x="925" y="9598"/>
                  </a:lnTo>
                  <a:lnTo>
                    <a:pt x="2237" y="9632"/>
                  </a:lnTo>
                  <a:lnTo>
                    <a:pt x="2614" y="9575"/>
                  </a:lnTo>
                  <a:lnTo>
                    <a:pt x="3093" y="9689"/>
                  </a:lnTo>
                  <a:lnTo>
                    <a:pt x="3584" y="9575"/>
                  </a:lnTo>
                  <a:lnTo>
                    <a:pt x="3686" y="9609"/>
                  </a:lnTo>
                  <a:lnTo>
                    <a:pt x="4691" y="9655"/>
                  </a:lnTo>
                  <a:lnTo>
                    <a:pt x="5341" y="9895"/>
                  </a:lnTo>
                  <a:lnTo>
                    <a:pt x="5980" y="10111"/>
                  </a:lnTo>
                  <a:lnTo>
                    <a:pt x="6037" y="9609"/>
                  </a:lnTo>
                  <a:lnTo>
                    <a:pt x="5946" y="9358"/>
                  </a:lnTo>
                  <a:lnTo>
                    <a:pt x="5912" y="8947"/>
                  </a:lnTo>
                  <a:lnTo>
                    <a:pt x="5535" y="8639"/>
                  </a:lnTo>
                  <a:lnTo>
                    <a:pt x="5238" y="8183"/>
                  </a:lnTo>
                  <a:lnTo>
                    <a:pt x="5170" y="7863"/>
                  </a:lnTo>
                  <a:lnTo>
                    <a:pt x="4793" y="7384"/>
                  </a:lnTo>
                  <a:lnTo>
                    <a:pt x="4850" y="7121"/>
                  </a:lnTo>
                  <a:lnTo>
                    <a:pt x="4770" y="6733"/>
                  </a:lnTo>
                  <a:lnTo>
                    <a:pt x="4828" y="6014"/>
                  </a:lnTo>
                  <a:lnTo>
                    <a:pt x="5022" y="5866"/>
                  </a:lnTo>
                  <a:lnTo>
                    <a:pt x="5410" y="4930"/>
                  </a:lnTo>
                  <a:lnTo>
                    <a:pt x="5535" y="4691"/>
                  </a:lnTo>
                  <a:lnTo>
                    <a:pt x="5284" y="4063"/>
                  </a:lnTo>
                  <a:lnTo>
                    <a:pt x="5170" y="3698"/>
                  </a:lnTo>
                  <a:lnTo>
                    <a:pt x="4805" y="3538"/>
                  </a:lnTo>
                  <a:lnTo>
                    <a:pt x="4337" y="3013"/>
                  </a:lnTo>
                  <a:lnTo>
                    <a:pt x="4508" y="2579"/>
                  </a:lnTo>
                  <a:lnTo>
                    <a:pt x="4862" y="2671"/>
                  </a:lnTo>
                  <a:lnTo>
                    <a:pt x="5090" y="2614"/>
                  </a:lnTo>
                  <a:lnTo>
                    <a:pt x="5535" y="262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25"/>
            <p:cNvSpPr/>
            <p:nvPr/>
          </p:nvSpPr>
          <p:spPr>
            <a:xfrm>
              <a:off x="3965050" y="2992850"/>
              <a:ext cx="381200" cy="420000"/>
            </a:xfrm>
            <a:custGeom>
              <a:avLst/>
              <a:gdLst/>
              <a:ahLst/>
              <a:cxnLst/>
              <a:rect l="l" t="t" r="r" b="b"/>
              <a:pathLst>
                <a:path w="15248" h="16800" extrusionOk="0">
                  <a:moveTo>
                    <a:pt x="11390" y="103"/>
                  </a:moveTo>
                  <a:lnTo>
                    <a:pt x="10785" y="1"/>
                  </a:lnTo>
                  <a:lnTo>
                    <a:pt x="10500" y="80"/>
                  </a:lnTo>
                  <a:lnTo>
                    <a:pt x="10363" y="297"/>
                  </a:lnTo>
                  <a:lnTo>
                    <a:pt x="10112" y="332"/>
                  </a:lnTo>
                  <a:lnTo>
                    <a:pt x="9792" y="138"/>
                  </a:lnTo>
                  <a:lnTo>
                    <a:pt x="8913" y="583"/>
                  </a:lnTo>
                  <a:lnTo>
                    <a:pt x="8537" y="503"/>
                  </a:lnTo>
                  <a:lnTo>
                    <a:pt x="8423" y="571"/>
                  </a:lnTo>
                  <a:lnTo>
                    <a:pt x="8194" y="1108"/>
                  </a:lnTo>
                  <a:lnTo>
                    <a:pt x="7601" y="936"/>
                  </a:lnTo>
                  <a:lnTo>
                    <a:pt x="7019" y="856"/>
                  </a:lnTo>
                  <a:lnTo>
                    <a:pt x="6505" y="514"/>
                  </a:lnTo>
                  <a:lnTo>
                    <a:pt x="5844" y="206"/>
                  </a:lnTo>
                  <a:lnTo>
                    <a:pt x="5421" y="491"/>
                  </a:lnTo>
                  <a:lnTo>
                    <a:pt x="5102" y="959"/>
                  </a:lnTo>
                  <a:lnTo>
                    <a:pt x="5033" y="1598"/>
                  </a:lnTo>
                  <a:lnTo>
                    <a:pt x="4988" y="2135"/>
                  </a:lnTo>
                  <a:lnTo>
                    <a:pt x="4759" y="2625"/>
                  </a:lnTo>
                  <a:lnTo>
                    <a:pt x="4600" y="3196"/>
                  </a:lnTo>
                  <a:lnTo>
                    <a:pt x="4508" y="3995"/>
                  </a:lnTo>
                  <a:lnTo>
                    <a:pt x="4543" y="4508"/>
                  </a:lnTo>
                  <a:lnTo>
                    <a:pt x="4417" y="4817"/>
                  </a:lnTo>
                  <a:lnTo>
                    <a:pt x="4394" y="5159"/>
                  </a:lnTo>
                  <a:lnTo>
                    <a:pt x="4303" y="5444"/>
                  </a:lnTo>
                  <a:lnTo>
                    <a:pt x="3778" y="5889"/>
                  </a:lnTo>
                  <a:lnTo>
                    <a:pt x="3401" y="6346"/>
                  </a:lnTo>
                  <a:lnTo>
                    <a:pt x="3048" y="7236"/>
                  </a:lnTo>
                  <a:lnTo>
                    <a:pt x="3082" y="7989"/>
                  </a:lnTo>
                  <a:lnTo>
                    <a:pt x="2876" y="8274"/>
                  </a:lnTo>
                  <a:lnTo>
                    <a:pt x="2409" y="8719"/>
                  </a:lnTo>
                  <a:lnTo>
                    <a:pt x="1918" y="9290"/>
                  </a:lnTo>
                  <a:lnTo>
                    <a:pt x="1632" y="9130"/>
                  </a:lnTo>
                  <a:lnTo>
                    <a:pt x="1575" y="8868"/>
                  </a:lnTo>
                  <a:lnTo>
                    <a:pt x="1142" y="8856"/>
                  </a:lnTo>
                  <a:lnTo>
                    <a:pt x="868" y="9199"/>
                  </a:lnTo>
                  <a:lnTo>
                    <a:pt x="651" y="9119"/>
                  </a:lnTo>
                  <a:lnTo>
                    <a:pt x="366" y="9302"/>
                  </a:lnTo>
                  <a:lnTo>
                    <a:pt x="240" y="9541"/>
                  </a:lnTo>
                  <a:lnTo>
                    <a:pt x="206" y="9929"/>
                  </a:lnTo>
                  <a:lnTo>
                    <a:pt x="1" y="10032"/>
                  </a:lnTo>
                  <a:lnTo>
                    <a:pt x="115" y="10317"/>
                  </a:lnTo>
                  <a:lnTo>
                    <a:pt x="434" y="10180"/>
                  </a:lnTo>
                  <a:lnTo>
                    <a:pt x="685" y="10203"/>
                  </a:lnTo>
                  <a:lnTo>
                    <a:pt x="948" y="10100"/>
                  </a:lnTo>
                  <a:lnTo>
                    <a:pt x="3321" y="10112"/>
                  </a:lnTo>
                  <a:lnTo>
                    <a:pt x="3504" y="10785"/>
                  </a:lnTo>
                  <a:lnTo>
                    <a:pt x="3732" y="11321"/>
                  </a:lnTo>
                  <a:lnTo>
                    <a:pt x="3915" y="11630"/>
                  </a:lnTo>
                  <a:lnTo>
                    <a:pt x="4212" y="12097"/>
                  </a:lnTo>
                  <a:lnTo>
                    <a:pt x="4748" y="12029"/>
                  </a:lnTo>
                  <a:lnTo>
                    <a:pt x="5022" y="11892"/>
                  </a:lnTo>
                  <a:lnTo>
                    <a:pt x="5444" y="12029"/>
                  </a:lnTo>
                  <a:lnTo>
                    <a:pt x="5570" y="11801"/>
                  </a:lnTo>
                  <a:lnTo>
                    <a:pt x="5787" y="11264"/>
                  </a:lnTo>
                  <a:lnTo>
                    <a:pt x="6277" y="11230"/>
                  </a:lnTo>
                  <a:lnTo>
                    <a:pt x="6311" y="11070"/>
                  </a:lnTo>
                  <a:lnTo>
                    <a:pt x="6734" y="11070"/>
                  </a:lnTo>
                  <a:lnTo>
                    <a:pt x="6654" y="11401"/>
                  </a:lnTo>
                  <a:lnTo>
                    <a:pt x="7624" y="11401"/>
                  </a:lnTo>
                  <a:lnTo>
                    <a:pt x="7624" y="11972"/>
                  </a:lnTo>
                  <a:lnTo>
                    <a:pt x="7795" y="12314"/>
                  </a:lnTo>
                  <a:lnTo>
                    <a:pt x="7670" y="12851"/>
                  </a:lnTo>
                  <a:lnTo>
                    <a:pt x="7715" y="13421"/>
                  </a:lnTo>
                  <a:lnTo>
                    <a:pt x="7989" y="13752"/>
                  </a:lnTo>
                  <a:lnTo>
                    <a:pt x="7909" y="14836"/>
                  </a:lnTo>
                  <a:lnTo>
                    <a:pt x="8115" y="14745"/>
                  </a:lnTo>
                  <a:lnTo>
                    <a:pt x="8457" y="14779"/>
                  </a:lnTo>
                  <a:lnTo>
                    <a:pt x="8959" y="14631"/>
                  </a:lnTo>
                  <a:lnTo>
                    <a:pt x="9324" y="14688"/>
                  </a:lnTo>
                  <a:lnTo>
                    <a:pt x="9598" y="14699"/>
                  </a:lnTo>
                  <a:lnTo>
                    <a:pt x="9644" y="14985"/>
                  </a:lnTo>
                  <a:lnTo>
                    <a:pt x="10009" y="14973"/>
                  </a:lnTo>
                  <a:lnTo>
                    <a:pt x="10511" y="15065"/>
                  </a:lnTo>
                  <a:lnTo>
                    <a:pt x="10762" y="15464"/>
                  </a:lnTo>
                  <a:lnTo>
                    <a:pt x="11413" y="15590"/>
                  </a:lnTo>
                  <a:lnTo>
                    <a:pt x="11892" y="15304"/>
                  </a:lnTo>
                  <a:lnTo>
                    <a:pt x="12063" y="15784"/>
                  </a:lnTo>
                  <a:lnTo>
                    <a:pt x="12679" y="15898"/>
                  </a:lnTo>
                  <a:lnTo>
                    <a:pt x="12965" y="16297"/>
                  </a:lnTo>
                  <a:lnTo>
                    <a:pt x="13262" y="16799"/>
                  </a:lnTo>
                  <a:lnTo>
                    <a:pt x="13878" y="16799"/>
                  </a:lnTo>
                  <a:lnTo>
                    <a:pt x="13832" y="15818"/>
                  </a:lnTo>
                  <a:lnTo>
                    <a:pt x="13615" y="15989"/>
                  </a:lnTo>
                  <a:lnTo>
                    <a:pt x="13068" y="15635"/>
                  </a:lnTo>
                  <a:lnTo>
                    <a:pt x="12862" y="15475"/>
                  </a:lnTo>
                  <a:lnTo>
                    <a:pt x="12976" y="14563"/>
                  </a:lnTo>
                  <a:lnTo>
                    <a:pt x="13147" y="13490"/>
                  </a:lnTo>
                  <a:lnTo>
                    <a:pt x="12976" y="13090"/>
                  </a:lnTo>
                  <a:lnTo>
                    <a:pt x="13204" y="12508"/>
                  </a:lnTo>
                  <a:lnTo>
                    <a:pt x="13433" y="12406"/>
                  </a:lnTo>
                  <a:lnTo>
                    <a:pt x="14505" y="12246"/>
                  </a:lnTo>
                  <a:lnTo>
                    <a:pt x="14642" y="12291"/>
                  </a:lnTo>
                  <a:lnTo>
                    <a:pt x="14677" y="12132"/>
                  </a:lnTo>
                  <a:lnTo>
                    <a:pt x="14460" y="11892"/>
                  </a:lnTo>
                  <a:lnTo>
                    <a:pt x="14357" y="11390"/>
                  </a:lnTo>
                  <a:lnTo>
                    <a:pt x="13878" y="10899"/>
                  </a:lnTo>
                  <a:lnTo>
                    <a:pt x="13615" y="10249"/>
                  </a:lnTo>
                  <a:lnTo>
                    <a:pt x="13764" y="9872"/>
                  </a:lnTo>
                  <a:lnTo>
                    <a:pt x="13547" y="9359"/>
                  </a:lnTo>
                  <a:lnTo>
                    <a:pt x="13707" y="7898"/>
                  </a:lnTo>
                  <a:lnTo>
                    <a:pt x="13718" y="7909"/>
                  </a:lnTo>
                  <a:lnTo>
                    <a:pt x="13707" y="7761"/>
                  </a:lnTo>
                  <a:lnTo>
                    <a:pt x="13501" y="7339"/>
                  </a:lnTo>
                  <a:lnTo>
                    <a:pt x="13592" y="6848"/>
                  </a:lnTo>
                  <a:lnTo>
                    <a:pt x="13707" y="6791"/>
                  </a:lnTo>
                  <a:lnTo>
                    <a:pt x="13729" y="6243"/>
                  </a:lnTo>
                  <a:lnTo>
                    <a:pt x="13958" y="5992"/>
                  </a:lnTo>
                  <a:lnTo>
                    <a:pt x="13969" y="5307"/>
                  </a:lnTo>
                  <a:lnTo>
                    <a:pt x="14163" y="4965"/>
                  </a:lnTo>
                  <a:lnTo>
                    <a:pt x="14197" y="4234"/>
                  </a:lnTo>
                  <a:lnTo>
                    <a:pt x="14368" y="3801"/>
                  </a:lnTo>
                  <a:lnTo>
                    <a:pt x="14677" y="3333"/>
                  </a:lnTo>
                  <a:lnTo>
                    <a:pt x="14985" y="3093"/>
                  </a:lnTo>
                  <a:lnTo>
                    <a:pt x="15247" y="2762"/>
                  </a:lnTo>
                  <a:lnTo>
                    <a:pt x="14916" y="2648"/>
                  </a:lnTo>
                  <a:lnTo>
                    <a:pt x="14962" y="1575"/>
                  </a:lnTo>
                  <a:lnTo>
                    <a:pt x="14962" y="1575"/>
                  </a:lnTo>
                  <a:lnTo>
                    <a:pt x="14243" y="982"/>
                  </a:lnTo>
                  <a:lnTo>
                    <a:pt x="14049" y="594"/>
                  </a:lnTo>
                  <a:lnTo>
                    <a:pt x="13604" y="777"/>
                  </a:lnTo>
                  <a:lnTo>
                    <a:pt x="13227" y="720"/>
                  </a:lnTo>
                  <a:lnTo>
                    <a:pt x="13022" y="879"/>
                  </a:lnTo>
                  <a:lnTo>
                    <a:pt x="12657" y="765"/>
                  </a:lnTo>
                  <a:lnTo>
                    <a:pt x="12166" y="23"/>
                  </a:lnTo>
                  <a:lnTo>
                    <a:pt x="11903" y="11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25"/>
            <p:cNvSpPr/>
            <p:nvPr/>
          </p:nvSpPr>
          <p:spPr>
            <a:xfrm>
              <a:off x="3943375" y="3027375"/>
              <a:ext cx="147525" cy="198875"/>
            </a:xfrm>
            <a:custGeom>
              <a:avLst/>
              <a:gdLst/>
              <a:ahLst/>
              <a:cxnLst/>
              <a:rect l="l" t="t" r="r" b="b"/>
              <a:pathLst>
                <a:path w="5901" h="7955" extrusionOk="0">
                  <a:moveTo>
                    <a:pt x="5900" y="217"/>
                  </a:moveTo>
                  <a:lnTo>
                    <a:pt x="5387" y="160"/>
                  </a:lnTo>
                  <a:lnTo>
                    <a:pt x="4839" y="0"/>
                  </a:lnTo>
                  <a:lnTo>
                    <a:pt x="4371" y="480"/>
                  </a:lnTo>
                  <a:lnTo>
                    <a:pt x="3960" y="1324"/>
                  </a:lnTo>
                  <a:lnTo>
                    <a:pt x="3903" y="1826"/>
                  </a:lnTo>
                  <a:lnTo>
                    <a:pt x="3264" y="1610"/>
                  </a:lnTo>
                  <a:lnTo>
                    <a:pt x="2614" y="1370"/>
                  </a:lnTo>
                  <a:lnTo>
                    <a:pt x="1609" y="1324"/>
                  </a:lnTo>
                  <a:lnTo>
                    <a:pt x="1552" y="1724"/>
                  </a:lnTo>
                  <a:lnTo>
                    <a:pt x="1758" y="2192"/>
                  </a:lnTo>
                  <a:lnTo>
                    <a:pt x="2363" y="2123"/>
                  </a:lnTo>
                  <a:lnTo>
                    <a:pt x="2557" y="2294"/>
                  </a:lnTo>
                  <a:lnTo>
                    <a:pt x="2214" y="3356"/>
                  </a:lnTo>
                  <a:lnTo>
                    <a:pt x="2602" y="3892"/>
                  </a:lnTo>
                  <a:lnTo>
                    <a:pt x="2693" y="4588"/>
                  </a:lnTo>
                  <a:lnTo>
                    <a:pt x="2579" y="5204"/>
                  </a:lnTo>
                  <a:lnTo>
                    <a:pt x="2328" y="5638"/>
                  </a:lnTo>
                  <a:lnTo>
                    <a:pt x="1632" y="5592"/>
                  </a:lnTo>
                  <a:lnTo>
                    <a:pt x="1198" y="5159"/>
                  </a:lnTo>
                  <a:lnTo>
                    <a:pt x="1130" y="5558"/>
                  </a:lnTo>
                  <a:lnTo>
                    <a:pt x="594" y="5672"/>
                  </a:lnTo>
                  <a:lnTo>
                    <a:pt x="320" y="5901"/>
                  </a:lnTo>
                  <a:lnTo>
                    <a:pt x="616" y="6505"/>
                  </a:lnTo>
                  <a:lnTo>
                    <a:pt x="0" y="7008"/>
                  </a:lnTo>
                  <a:lnTo>
                    <a:pt x="662" y="7955"/>
                  </a:lnTo>
                  <a:lnTo>
                    <a:pt x="970" y="7578"/>
                  </a:lnTo>
                  <a:lnTo>
                    <a:pt x="1233" y="7418"/>
                  </a:lnTo>
                  <a:lnTo>
                    <a:pt x="1518" y="7726"/>
                  </a:lnTo>
                  <a:lnTo>
                    <a:pt x="1735" y="7818"/>
                  </a:lnTo>
                  <a:lnTo>
                    <a:pt x="1997" y="7475"/>
                  </a:lnTo>
                  <a:lnTo>
                    <a:pt x="2442" y="7487"/>
                  </a:lnTo>
                  <a:lnTo>
                    <a:pt x="2499" y="7749"/>
                  </a:lnTo>
                  <a:lnTo>
                    <a:pt x="2785" y="7898"/>
                  </a:lnTo>
                  <a:lnTo>
                    <a:pt x="3276" y="7327"/>
                  </a:lnTo>
                  <a:lnTo>
                    <a:pt x="3743" y="6893"/>
                  </a:lnTo>
                  <a:lnTo>
                    <a:pt x="3937" y="6608"/>
                  </a:lnTo>
                  <a:lnTo>
                    <a:pt x="3915" y="5843"/>
                  </a:lnTo>
                  <a:lnTo>
                    <a:pt x="4268" y="4965"/>
                  </a:lnTo>
                  <a:lnTo>
                    <a:pt x="4645" y="4508"/>
                  </a:lnTo>
                  <a:lnTo>
                    <a:pt x="5170" y="4063"/>
                  </a:lnTo>
                  <a:lnTo>
                    <a:pt x="5250" y="3778"/>
                  </a:lnTo>
                  <a:lnTo>
                    <a:pt x="5284" y="3436"/>
                  </a:lnTo>
                  <a:lnTo>
                    <a:pt x="5410" y="3127"/>
                  </a:lnTo>
                  <a:lnTo>
                    <a:pt x="5364" y="2614"/>
                  </a:lnTo>
                  <a:lnTo>
                    <a:pt x="5467" y="1815"/>
                  </a:lnTo>
                  <a:lnTo>
                    <a:pt x="5626" y="1244"/>
                  </a:lnTo>
                  <a:lnTo>
                    <a:pt x="5855" y="754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25"/>
            <p:cNvSpPr/>
            <p:nvPr/>
          </p:nvSpPr>
          <p:spPr>
            <a:xfrm>
              <a:off x="2138250" y="2829950"/>
              <a:ext cx="242825" cy="379750"/>
            </a:xfrm>
            <a:custGeom>
              <a:avLst/>
              <a:gdLst/>
              <a:ahLst/>
              <a:cxnLst/>
              <a:rect l="l" t="t" r="r" b="b"/>
              <a:pathLst>
                <a:path w="9713" h="15190" extrusionOk="0">
                  <a:moveTo>
                    <a:pt x="6494" y="594"/>
                  </a:moveTo>
                  <a:lnTo>
                    <a:pt x="6665" y="297"/>
                  </a:lnTo>
                  <a:lnTo>
                    <a:pt x="6482" y="57"/>
                  </a:lnTo>
                  <a:lnTo>
                    <a:pt x="6197" y="0"/>
                  </a:lnTo>
                  <a:lnTo>
                    <a:pt x="5775" y="434"/>
                  </a:lnTo>
                  <a:lnTo>
                    <a:pt x="5455" y="639"/>
                  </a:lnTo>
                  <a:lnTo>
                    <a:pt x="4793" y="1096"/>
                  </a:lnTo>
                  <a:lnTo>
                    <a:pt x="4177" y="1027"/>
                  </a:lnTo>
                  <a:lnTo>
                    <a:pt x="4109" y="1210"/>
                  </a:lnTo>
                  <a:lnTo>
                    <a:pt x="3595" y="1221"/>
                  </a:lnTo>
                  <a:lnTo>
                    <a:pt x="3127" y="1655"/>
                  </a:lnTo>
                  <a:lnTo>
                    <a:pt x="2922" y="2420"/>
                  </a:lnTo>
                  <a:lnTo>
                    <a:pt x="2910" y="2716"/>
                  </a:lnTo>
                  <a:lnTo>
                    <a:pt x="2568" y="2819"/>
                  </a:lnTo>
                  <a:lnTo>
                    <a:pt x="1940" y="3447"/>
                  </a:lnTo>
                  <a:lnTo>
                    <a:pt x="1529" y="3424"/>
                  </a:lnTo>
                  <a:lnTo>
                    <a:pt x="1427" y="3549"/>
                  </a:lnTo>
                  <a:lnTo>
                    <a:pt x="1587" y="4086"/>
                  </a:lnTo>
                  <a:lnTo>
                    <a:pt x="1427" y="4360"/>
                  </a:lnTo>
                  <a:lnTo>
                    <a:pt x="1176" y="4291"/>
                  </a:lnTo>
                  <a:lnTo>
                    <a:pt x="1039" y="4725"/>
                  </a:lnTo>
                  <a:lnTo>
                    <a:pt x="1358" y="5216"/>
                  </a:lnTo>
                  <a:lnTo>
                    <a:pt x="1438" y="5980"/>
                  </a:lnTo>
                  <a:lnTo>
                    <a:pt x="1267" y="6208"/>
                  </a:lnTo>
                  <a:lnTo>
                    <a:pt x="1427" y="7053"/>
                  </a:lnTo>
                  <a:lnTo>
                    <a:pt x="1256" y="7578"/>
                  </a:lnTo>
                  <a:lnTo>
                    <a:pt x="1541" y="7795"/>
                  </a:lnTo>
                  <a:lnTo>
                    <a:pt x="1233" y="8263"/>
                  </a:lnTo>
                  <a:lnTo>
                    <a:pt x="868" y="8833"/>
                  </a:lnTo>
                  <a:lnTo>
                    <a:pt x="468" y="8890"/>
                  </a:lnTo>
                  <a:lnTo>
                    <a:pt x="274" y="9221"/>
                  </a:lnTo>
                  <a:lnTo>
                    <a:pt x="297" y="9678"/>
                  </a:lnTo>
                  <a:lnTo>
                    <a:pt x="0" y="9746"/>
                  </a:lnTo>
                  <a:lnTo>
                    <a:pt x="114" y="10032"/>
                  </a:lnTo>
                  <a:lnTo>
                    <a:pt x="913" y="10545"/>
                  </a:lnTo>
                  <a:lnTo>
                    <a:pt x="1062" y="10534"/>
                  </a:lnTo>
                  <a:lnTo>
                    <a:pt x="1256" y="10922"/>
                  </a:lnTo>
                  <a:lnTo>
                    <a:pt x="1929" y="11047"/>
                  </a:lnTo>
                  <a:lnTo>
                    <a:pt x="2157" y="10910"/>
                  </a:lnTo>
                  <a:lnTo>
                    <a:pt x="2557" y="11207"/>
                  </a:lnTo>
                  <a:lnTo>
                    <a:pt x="2899" y="11424"/>
                  </a:lnTo>
                  <a:lnTo>
                    <a:pt x="3116" y="11333"/>
                  </a:lnTo>
                  <a:lnTo>
                    <a:pt x="3641" y="11766"/>
                  </a:lnTo>
                  <a:lnTo>
                    <a:pt x="3892" y="12188"/>
                  </a:lnTo>
                  <a:lnTo>
                    <a:pt x="4280" y="12428"/>
                  </a:lnTo>
                  <a:lnTo>
                    <a:pt x="4771" y="13387"/>
                  </a:lnTo>
                  <a:lnTo>
                    <a:pt x="5364" y="13501"/>
                  </a:lnTo>
                  <a:lnTo>
                    <a:pt x="5798" y="13261"/>
                  </a:lnTo>
                  <a:lnTo>
                    <a:pt x="6094" y="13421"/>
                  </a:lnTo>
                  <a:lnTo>
                    <a:pt x="6562" y="13330"/>
                  </a:lnTo>
                  <a:lnTo>
                    <a:pt x="7190" y="13763"/>
                  </a:lnTo>
                  <a:lnTo>
                    <a:pt x="6688" y="14688"/>
                  </a:lnTo>
                  <a:lnTo>
                    <a:pt x="6939" y="14699"/>
                  </a:lnTo>
                  <a:lnTo>
                    <a:pt x="7350" y="15190"/>
                  </a:lnTo>
                  <a:lnTo>
                    <a:pt x="7658" y="12702"/>
                  </a:lnTo>
                  <a:lnTo>
                    <a:pt x="7681" y="12303"/>
                  </a:lnTo>
                  <a:lnTo>
                    <a:pt x="7544" y="11789"/>
                  </a:lnTo>
                  <a:lnTo>
                    <a:pt x="7190" y="11447"/>
                  </a:lnTo>
                  <a:lnTo>
                    <a:pt x="7190" y="10796"/>
                  </a:lnTo>
                  <a:lnTo>
                    <a:pt x="7646" y="10648"/>
                  </a:lnTo>
                  <a:lnTo>
                    <a:pt x="7806" y="10739"/>
                  </a:lnTo>
                  <a:lnTo>
                    <a:pt x="7829" y="10397"/>
                  </a:lnTo>
                  <a:lnTo>
                    <a:pt x="7361" y="10294"/>
                  </a:lnTo>
                  <a:lnTo>
                    <a:pt x="7361" y="9735"/>
                  </a:lnTo>
                  <a:lnTo>
                    <a:pt x="8913" y="9758"/>
                  </a:lnTo>
                  <a:lnTo>
                    <a:pt x="9187" y="9438"/>
                  </a:lnTo>
                  <a:lnTo>
                    <a:pt x="9415" y="9723"/>
                  </a:lnTo>
                  <a:lnTo>
                    <a:pt x="9564" y="10260"/>
                  </a:lnTo>
                  <a:lnTo>
                    <a:pt x="9712" y="10146"/>
                  </a:lnTo>
                  <a:lnTo>
                    <a:pt x="9472" y="9233"/>
                  </a:lnTo>
                  <a:lnTo>
                    <a:pt x="9278" y="8925"/>
                  </a:lnTo>
                  <a:lnTo>
                    <a:pt x="8993" y="8719"/>
                  </a:lnTo>
                  <a:lnTo>
                    <a:pt x="9404" y="8285"/>
                  </a:lnTo>
                  <a:lnTo>
                    <a:pt x="9370" y="8069"/>
                  </a:lnTo>
                  <a:lnTo>
                    <a:pt x="9164" y="7795"/>
                  </a:lnTo>
                  <a:lnTo>
                    <a:pt x="9016" y="7201"/>
                  </a:lnTo>
                  <a:lnTo>
                    <a:pt x="9084" y="6539"/>
                  </a:lnTo>
                  <a:lnTo>
                    <a:pt x="9278" y="6243"/>
                  </a:lnTo>
                  <a:lnTo>
                    <a:pt x="9450" y="5752"/>
                  </a:lnTo>
                  <a:lnTo>
                    <a:pt x="9164" y="5604"/>
                  </a:lnTo>
                  <a:lnTo>
                    <a:pt x="8708" y="5695"/>
                  </a:lnTo>
                  <a:lnTo>
                    <a:pt x="8137" y="5661"/>
                  </a:lnTo>
                  <a:lnTo>
                    <a:pt x="7806" y="5763"/>
                  </a:lnTo>
                  <a:lnTo>
                    <a:pt x="7258" y="4976"/>
                  </a:lnTo>
                  <a:lnTo>
                    <a:pt x="6802" y="4862"/>
                  </a:lnTo>
                  <a:lnTo>
                    <a:pt x="5775" y="4942"/>
                  </a:lnTo>
                  <a:lnTo>
                    <a:pt x="5592" y="4634"/>
                  </a:lnTo>
                  <a:lnTo>
                    <a:pt x="5410" y="4542"/>
                  </a:lnTo>
                  <a:lnTo>
                    <a:pt x="5375" y="4360"/>
                  </a:lnTo>
                  <a:lnTo>
                    <a:pt x="5490" y="4017"/>
                  </a:lnTo>
                  <a:lnTo>
                    <a:pt x="5432" y="3664"/>
                  </a:lnTo>
                  <a:lnTo>
                    <a:pt x="5284" y="3458"/>
                  </a:lnTo>
                  <a:lnTo>
                    <a:pt x="5193" y="3047"/>
                  </a:lnTo>
                  <a:lnTo>
                    <a:pt x="4782" y="2979"/>
                  </a:lnTo>
                  <a:lnTo>
                    <a:pt x="5033" y="2454"/>
                  </a:lnTo>
                  <a:lnTo>
                    <a:pt x="5170" y="1803"/>
                  </a:lnTo>
                  <a:lnTo>
                    <a:pt x="5421" y="1461"/>
                  </a:lnTo>
                  <a:lnTo>
                    <a:pt x="5741" y="1210"/>
                  </a:lnTo>
                  <a:lnTo>
                    <a:pt x="5969" y="75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25"/>
            <p:cNvSpPr/>
            <p:nvPr/>
          </p:nvSpPr>
          <p:spPr>
            <a:xfrm>
              <a:off x="2008150" y="2857625"/>
              <a:ext cx="65650" cy="67625"/>
            </a:xfrm>
            <a:custGeom>
              <a:avLst/>
              <a:gdLst/>
              <a:ahLst/>
              <a:cxnLst/>
              <a:rect l="l" t="t" r="r" b="b"/>
              <a:pathLst>
                <a:path w="2626" h="2705" extrusionOk="0">
                  <a:moveTo>
                    <a:pt x="1826" y="263"/>
                  </a:moveTo>
                  <a:lnTo>
                    <a:pt x="1621" y="445"/>
                  </a:lnTo>
                  <a:lnTo>
                    <a:pt x="1381" y="388"/>
                  </a:lnTo>
                  <a:lnTo>
                    <a:pt x="1267" y="206"/>
                  </a:lnTo>
                  <a:lnTo>
                    <a:pt x="1027" y="126"/>
                  </a:lnTo>
                  <a:lnTo>
                    <a:pt x="822" y="240"/>
                  </a:lnTo>
                  <a:lnTo>
                    <a:pt x="331" y="0"/>
                  </a:lnTo>
                  <a:lnTo>
                    <a:pt x="194" y="114"/>
                  </a:lnTo>
                  <a:lnTo>
                    <a:pt x="0" y="286"/>
                  </a:lnTo>
                  <a:lnTo>
                    <a:pt x="217" y="411"/>
                  </a:lnTo>
                  <a:lnTo>
                    <a:pt x="80" y="696"/>
                  </a:lnTo>
                  <a:lnTo>
                    <a:pt x="69" y="982"/>
                  </a:lnTo>
                  <a:lnTo>
                    <a:pt x="171" y="1176"/>
                  </a:lnTo>
                  <a:lnTo>
                    <a:pt x="411" y="1256"/>
                  </a:lnTo>
                  <a:lnTo>
                    <a:pt x="582" y="1518"/>
                  </a:lnTo>
                  <a:lnTo>
                    <a:pt x="753" y="1290"/>
                  </a:lnTo>
                  <a:lnTo>
                    <a:pt x="708" y="1027"/>
                  </a:lnTo>
                  <a:lnTo>
                    <a:pt x="913" y="1187"/>
                  </a:lnTo>
                  <a:lnTo>
                    <a:pt x="959" y="1461"/>
                  </a:lnTo>
                  <a:lnTo>
                    <a:pt x="1221" y="1575"/>
                  </a:lnTo>
                  <a:lnTo>
                    <a:pt x="1530" y="1758"/>
                  </a:lnTo>
                  <a:lnTo>
                    <a:pt x="1735" y="1975"/>
                  </a:lnTo>
                  <a:lnTo>
                    <a:pt x="1758" y="2169"/>
                  </a:lnTo>
                  <a:lnTo>
                    <a:pt x="1655" y="2328"/>
                  </a:lnTo>
                  <a:lnTo>
                    <a:pt x="1815" y="2511"/>
                  </a:lnTo>
                  <a:lnTo>
                    <a:pt x="2226" y="2705"/>
                  </a:lnTo>
                  <a:lnTo>
                    <a:pt x="2283" y="2534"/>
                  </a:lnTo>
                  <a:lnTo>
                    <a:pt x="2351" y="2351"/>
                  </a:lnTo>
                  <a:lnTo>
                    <a:pt x="2340" y="2180"/>
                  </a:lnTo>
                  <a:lnTo>
                    <a:pt x="2454" y="2077"/>
                  </a:lnTo>
                  <a:lnTo>
                    <a:pt x="2294" y="1940"/>
                  </a:lnTo>
                  <a:lnTo>
                    <a:pt x="2306" y="1587"/>
                  </a:lnTo>
                  <a:lnTo>
                    <a:pt x="2625" y="1495"/>
                  </a:lnTo>
                  <a:lnTo>
                    <a:pt x="2283" y="1107"/>
                  </a:lnTo>
                  <a:lnTo>
                    <a:pt x="1997" y="742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25"/>
            <p:cNvSpPr/>
            <p:nvPr/>
          </p:nvSpPr>
          <p:spPr>
            <a:xfrm>
              <a:off x="2054075" y="2586000"/>
              <a:ext cx="207450" cy="75650"/>
            </a:xfrm>
            <a:custGeom>
              <a:avLst/>
              <a:gdLst/>
              <a:ahLst/>
              <a:cxnLst/>
              <a:rect l="l" t="t" r="r" b="b"/>
              <a:pathLst>
                <a:path w="8298" h="3026" extrusionOk="0">
                  <a:moveTo>
                    <a:pt x="4257" y="377"/>
                  </a:moveTo>
                  <a:lnTo>
                    <a:pt x="3550" y="81"/>
                  </a:lnTo>
                  <a:lnTo>
                    <a:pt x="2945" y="69"/>
                  </a:lnTo>
                  <a:lnTo>
                    <a:pt x="2272" y="1"/>
                  </a:lnTo>
                  <a:lnTo>
                    <a:pt x="2066" y="92"/>
                  </a:lnTo>
                  <a:lnTo>
                    <a:pt x="1473" y="183"/>
                  </a:lnTo>
                  <a:lnTo>
                    <a:pt x="1039" y="366"/>
                  </a:lnTo>
                  <a:lnTo>
                    <a:pt x="651" y="571"/>
                  </a:lnTo>
                  <a:lnTo>
                    <a:pt x="446" y="891"/>
                  </a:lnTo>
                  <a:lnTo>
                    <a:pt x="1" y="1176"/>
                  </a:lnTo>
                  <a:lnTo>
                    <a:pt x="309" y="1268"/>
                  </a:lnTo>
                  <a:lnTo>
                    <a:pt x="731" y="1165"/>
                  </a:lnTo>
                  <a:lnTo>
                    <a:pt x="857" y="937"/>
                  </a:lnTo>
                  <a:lnTo>
                    <a:pt x="1188" y="925"/>
                  </a:lnTo>
                  <a:lnTo>
                    <a:pt x="1815" y="446"/>
                  </a:lnTo>
                  <a:lnTo>
                    <a:pt x="2580" y="492"/>
                  </a:lnTo>
                  <a:lnTo>
                    <a:pt x="2249" y="720"/>
                  </a:lnTo>
                  <a:lnTo>
                    <a:pt x="2511" y="914"/>
                  </a:lnTo>
                  <a:lnTo>
                    <a:pt x="3504" y="1051"/>
                  </a:lnTo>
                  <a:lnTo>
                    <a:pt x="3721" y="1233"/>
                  </a:lnTo>
                  <a:lnTo>
                    <a:pt x="4417" y="1484"/>
                  </a:lnTo>
                  <a:lnTo>
                    <a:pt x="4874" y="1450"/>
                  </a:lnTo>
                  <a:lnTo>
                    <a:pt x="4988" y="1964"/>
                  </a:lnTo>
                  <a:lnTo>
                    <a:pt x="5239" y="2226"/>
                  </a:lnTo>
                  <a:lnTo>
                    <a:pt x="5730" y="2283"/>
                  </a:lnTo>
                  <a:lnTo>
                    <a:pt x="6038" y="2523"/>
                  </a:lnTo>
                  <a:lnTo>
                    <a:pt x="5444" y="3025"/>
                  </a:lnTo>
                  <a:lnTo>
                    <a:pt x="6574" y="2934"/>
                  </a:lnTo>
                  <a:lnTo>
                    <a:pt x="7122" y="3002"/>
                  </a:lnTo>
                  <a:lnTo>
                    <a:pt x="7647" y="2968"/>
                  </a:lnTo>
                  <a:lnTo>
                    <a:pt x="8183" y="2854"/>
                  </a:lnTo>
                  <a:lnTo>
                    <a:pt x="8297" y="2637"/>
                  </a:lnTo>
                  <a:lnTo>
                    <a:pt x="7750" y="2260"/>
                  </a:lnTo>
                  <a:lnTo>
                    <a:pt x="7179" y="2215"/>
                  </a:lnTo>
                  <a:lnTo>
                    <a:pt x="7259" y="1975"/>
                  </a:lnTo>
                  <a:lnTo>
                    <a:pt x="6814" y="1793"/>
                  </a:lnTo>
                  <a:lnTo>
                    <a:pt x="6551" y="1793"/>
                  </a:lnTo>
                  <a:lnTo>
                    <a:pt x="6118" y="1393"/>
                  </a:lnTo>
                  <a:lnTo>
                    <a:pt x="5524" y="822"/>
                  </a:lnTo>
                  <a:lnTo>
                    <a:pt x="5262" y="606"/>
                  </a:lnTo>
                  <a:lnTo>
                    <a:pt x="4520" y="72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25"/>
            <p:cNvSpPr/>
            <p:nvPr/>
          </p:nvSpPr>
          <p:spPr>
            <a:xfrm>
              <a:off x="3933950" y="1957475"/>
              <a:ext cx="116425" cy="56525"/>
            </a:xfrm>
            <a:custGeom>
              <a:avLst/>
              <a:gdLst/>
              <a:ahLst/>
              <a:cxnLst/>
              <a:rect l="l" t="t" r="r" b="b"/>
              <a:pathLst>
                <a:path w="4657" h="2261" extrusionOk="0">
                  <a:moveTo>
                    <a:pt x="1872" y="12"/>
                  </a:moveTo>
                  <a:lnTo>
                    <a:pt x="1564" y="104"/>
                  </a:lnTo>
                  <a:lnTo>
                    <a:pt x="1370" y="1"/>
                  </a:lnTo>
                  <a:lnTo>
                    <a:pt x="1210" y="172"/>
                  </a:lnTo>
                  <a:lnTo>
                    <a:pt x="731" y="343"/>
                  </a:lnTo>
                  <a:lnTo>
                    <a:pt x="480" y="560"/>
                  </a:lnTo>
                  <a:lnTo>
                    <a:pt x="1" y="743"/>
                  </a:lnTo>
                  <a:lnTo>
                    <a:pt x="138" y="1016"/>
                  </a:lnTo>
                  <a:lnTo>
                    <a:pt x="240" y="1382"/>
                  </a:lnTo>
                  <a:lnTo>
                    <a:pt x="605" y="1599"/>
                  </a:lnTo>
                  <a:lnTo>
                    <a:pt x="1028" y="1975"/>
                  </a:lnTo>
                  <a:lnTo>
                    <a:pt x="1564" y="2260"/>
                  </a:lnTo>
                  <a:lnTo>
                    <a:pt x="1941" y="1895"/>
                  </a:lnTo>
                  <a:lnTo>
                    <a:pt x="2180" y="1827"/>
                  </a:lnTo>
                  <a:lnTo>
                    <a:pt x="2751" y="2101"/>
                  </a:lnTo>
                  <a:lnTo>
                    <a:pt x="3082" y="2055"/>
                  </a:lnTo>
                  <a:lnTo>
                    <a:pt x="3401" y="2226"/>
                  </a:lnTo>
                  <a:lnTo>
                    <a:pt x="3493" y="2032"/>
                  </a:lnTo>
                  <a:lnTo>
                    <a:pt x="3801" y="2044"/>
                  </a:lnTo>
                  <a:lnTo>
                    <a:pt x="4029" y="1952"/>
                  </a:lnTo>
                  <a:lnTo>
                    <a:pt x="4052" y="1872"/>
                  </a:lnTo>
                  <a:lnTo>
                    <a:pt x="4177" y="1827"/>
                  </a:lnTo>
                  <a:lnTo>
                    <a:pt x="4200" y="1633"/>
                  </a:lnTo>
                  <a:lnTo>
                    <a:pt x="4360" y="1587"/>
                  </a:lnTo>
                  <a:lnTo>
                    <a:pt x="4451" y="1427"/>
                  </a:lnTo>
                  <a:lnTo>
                    <a:pt x="4657" y="1427"/>
                  </a:lnTo>
                  <a:lnTo>
                    <a:pt x="4292" y="982"/>
                  </a:lnTo>
                  <a:lnTo>
                    <a:pt x="3778" y="937"/>
                  </a:lnTo>
                  <a:lnTo>
                    <a:pt x="3675" y="651"/>
                  </a:lnTo>
                  <a:lnTo>
                    <a:pt x="3196" y="571"/>
                  </a:lnTo>
                  <a:lnTo>
                    <a:pt x="3105" y="788"/>
                  </a:lnTo>
                  <a:lnTo>
                    <a:pt x="2717" y="617"/>
                  </a:lnTo>
                  <a:lnTo>
                    <a:pt x="2740" y="377"/>
                  </a:lnTo>
                  <a:lnTo>
                    <a:pt x="2203" y="286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25"/>
            <p:cNvSpPr/>
            <p:nvPr/>
          </p:nvSpPr>
          <p:spPr>
            <a:xfrm>
              <a:off x="3824100" y="1873900"/>
              <a:ext cx="156675" cy="167775"/>
            </a:xfrm>
            <a:custGeom>
              <a:avLst/>
              <a:gdLst/>
              <a:ahLst/>
              <a:cxnLst/>
              <a:rect l="l" t="t" r="r" b="b"/>
              <a:pathLst>
                <a:path w="6267" h="6711" extrusionOk="0">
                  <a:moveTo>
                    <a:pt x="5433" y="1050"/>
                  </a:moveTo>
                  <a:lnTo>
                    <a:pt x="5091" y="776"/>
                  </a:lnTo>
                  <a:lnTo>
                    <a:pt x="4303" y="434"/>
                  </a:lnTo>
                  <a:lnTo>
                    <a:pt x="3950" y="673"/>
                  </a:lnTo>
                  <a:lnTo>
                    <a:pt x="3276" y="833"/>
                  </a:lnTo>
                  <a:lnTo>
                    <a:pt x="3265" y="536"/>
                  </a:lnTo>
                  <a:lnTo>
                    <a:pt x="2569" y="331"/>
                  </a:lnTo>
                  <a:lnTo>
                    <a:pt x="2534" y="0"/>
                  </a:lnTo>
                  <a:lnTo>
                    <a:pt x="2112" y="137"/>
                  </a:lnTo>
                  <a:lnTo>
                    <a:pt x="1599" y="23"/>
                  </a:lnTo>
                  <a:lnTo>
                    <a:pt x="1656" y="502"/>
                  </a:lnTo>
                  <a:lnTo>
                    <a:pt x="1827" y="822"/>
                  </a:lnTo>
                  <a:lnTo>
                    <a:pt x="1393" y="1244"/>
                  </a:lnTo>
                  <a:lnTo>
                    <a:pt x="1256" y="1061"/>
                  </a:lnTo>
                  <a:lnTo>
                    <a:pt x="697" y="1107"/>
                  </a:lnTo>
                  <a:lnTo>
                    <a:pt x="572" y="1290"/>
                  </a:lnTo>
                  <a:lnTo>
                    <a:pt x="708" y="1575"/>
                  </a:lnTo>
                  <a:lnTo>
                    <a:pt x="572" y="2374"/>
                  </a:lnTo>
                  <a:lnTo>
                    <a:pt x="412" y="2705"/>
                  </a:lnTo>
                  <a:lnTo>
                    <a:pt x="1" y="2705"/>
                  </a:lnTo>
                  <a:lnTo>
                    <a:pt x="149" y="3618"/>
                  </a:lnTo>
                  <a:lnTo>
                    <a:pt x="104" y="4211"/>
                  </a:lnTo>
                  <a:lnTo>
                    <a:pt x="241" y="4417"/>
                  </a:lnTo>
                  <a:lnTo>
                    <a:pt x="206" y="4793"/>
                  </a:lnTo>
                  <a:lnTo>
                    <a:pt x="549" y="5033"/>
                  </a:lnTo>
                  <a:lnTo>
                    <a:pt x="1564" y="5193"/>
                  </a:lnTo>
                  <a:lnTo>
                    <a:pt x="1245" y="5797"/>
                  </a:lnTo>
                  <a:lnTo>
                    <a:pt x="1165" y="6437"/>
                  </a:lnTo>
                  <a:lnTo>
                    <a:pt x="1770" y="6437"/>
                  </a:lnTo>
                  <a:lnTo>
                    <a:pt x="1907" y="6242"/>
                  </a:lnTo>
                  <a:lnTo>
                    <a:pt x="2683" y="6505"/>
                  </a:lnTo>
                  <a:lnTo>
                    <a:pt x="2900" y="6471"/>
                  </a:lnTo>
                  <a:lnTo>
                    <a:pt x="3265" y="6710"/>
                  </a:lnTo>
                  <a:lnTo>
                    <a:pt x="3345" y="6482"/>
                  </a:lnTo>
                  <a:lnTo>
                    <a:pt x="3972" y="6528"/>
                  </a:lnTo>
                  <a:lnTo>
                    <a:pt x="4463" y="6357"/>
                  </a:lnTo>
                  <a:lnTo>
                    <a:pt x="4805" y="6379"/>
                  </a:lnTo>
                  <a:lnTo>
                    <a:pt x="5045" y="6562"/>
                  </a:lnTo>
                  <a:lnTo>
                    <a:pt x="5102" y="6414"/>
                  </a:lnTo>
                  <a:lnTo>
                    <a:pt x="4965" y="5843"/>
                  </a:lnTo>
                  <a:lnTo>
                    <a:pt x="5205" y="5729"/>
                  </a:lnTo>
                  <a:lnTo>
                    <a:pt x="5422" y="5307"/>
                  </a:lnTo>
                  <a:lnTo>
                    <a:pt x="5011" y="4942"/>
                  </a:lnTo>
                  <a:lnTo>
                    <a:pt x="4634" y="4725"/>
                  </a:lnTo>
                  <a:lnTo>
                    <a:pt x="4532" y="4359"/>
                  </a:lnTo>
                  <a:lnTo>
                    <a:pt x="4395" y="4086"/>
                  </a:lnTo>
                  <a:lnTo>
                    <a:pt x="4874" y="3903"/>
                  </a:lnTo>
                  <a:lnTo>
                    <a:pt x="5125" y="3686"/>
                  </a:lnTo>
                  <a:lnTo>
                    <a:pt x="5604" y="3515"/>
                  </a:lnTo>
                  <a:lnTo>
                    <a:pt x="5764" y="3344"/>
                  </a:lnTo>
                  <a:lnTo>
                    <a:pt x="5958" y="3447"/>
                  </a:lnTo>
                  <a:lnTo>
                    <a:pt x="6266" y="3355"/>
                  </a:lnTo>
                  <a:lnTo>
                    <a:pt x="5935" y="2796"/>
                  </a:lnTo>
                  <a:lnTo>
                    <a:pt x="5947" y="2499"/>
                  </a:lnTo>
                  <a:lnTo>
                    <a:pt x="5753" y="2031"/>
                  </a:lnTo>
                  <a:lnTo>
                    <a:pt x="5467" y="1712"/>
                  </a:lnTo>
                  <a:lnTo>
                    <a:pt x="5639" y="1484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25"/>
            <p:cNvSpPr/>
            <p:nvPr/>
          </p:nvSpPr>
          <p:spPr>
            <a:xfrm>
              <a:off x="4551075" y="2824225"/>
              <a:ext cx="32550" cy="39975"/>
            </a:xfrm>
            <a:custGeom>
              <a:avLst/>
              <a:gdLst/>
              <a:ahLst/>
              <a:cxnLst/>
              <a:rect l="l" t="t" r="r" b="b"/>
              <a:pathLst>
                <a:path w="1302" h="1599" extrusionOk="0">
                  <a:moveTo>
                    <a:pt x="1210" y="1108"/>
                  </a:moveTo>
                  <a:lnTo>
                    <a:pt x="845" y="868"/>
                  </a:lnTo>
                  <a:lnTo>
                    <a:pt x="1290" y="651"/>
                  </a:lnTo>
                  <a:lnTo>
                    <a:pt x="1301" y="263"/>
                  </a:lnTo>
                  <a:lnTo>
                    <a:pt x="1107" y="1"/>
                  </a:lnTo>
                  <a:lnTo>
                    <a:pt x="879" y="206"/>
                  </a:lnTo>
                  <a:lnTo>
                    <a:pt x="537" y="138"/>
                  </a:lnTo>
                  <a:lnTo>
                    <a:pt x="263" y="537"/>
                  </a:lnTo>
                  <a:lnTo>
                    <a:pt x="0" y="971"/>
                  </a:lnTo>
                  <a:lnTo>
                    <a:pt x="80" y="1211"/>
                  </a:lnTo>
                  <a:lnTo>
                    <a:pt x="103" y="1496"/>
                  </a:lnTo>
                  <a:lnTo>
                    <a:pt x="548" y="1507"/>
                  </a:lnTo>
                  <a:lnTo>
                    <a:pt x="731" y="1439"/>
                  </a:lnTo>
                  <a:lnTo>
                    <a:pt x="913" y="1599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25"/>
            <p:cNvSpPr/>
            <p:nvPr/>
          </p:nvSpPr>
          <p:spPr>
            <a:xfrm>
              <a:off x="3855200" y="1815675"/>
              <a:ext cx="77350" cy="62225"/>
            </a:xfrm>
            <a:custGeom>
              <a:avLst/>
              <a:gdLst/>
              <a:ahLst/>
              <a:cxnLst/>
              <a:rect l="l" t="t" r="r" b="b"/>
              <a:pathLst>
                <a:path w="3094" h="2489" extrusionOk="0">
                  <a:moveTo>
                    <a:pt x="3094" y="1793"/>
                  </a:moveTo>
                  <a:lnTo>
                    <a:pt x="2854" y="1370"/>
                  </a:lnTo>
                  <a:lnTo>
                    <a:pt x="1895" y="1656"/>
                  </a:lnTo>
                  <a:lnTo>
                    <a:pt x="2021" y="2009"/>
                  </a:lnTo>
                  <a:lnTo>
                    <a:pt x="2751" y="2489"/>
                  </a:lnTo>
                  <a:close/>
                  <a:moveTo>
                    <a:pt x="1861" y="1062"/>
                  </a:moveTo>
                  <a:lnTo>
                    <a:pt x="1496" y="937"/>
                  </a:lnTo>
                  <a:lnTo>
                    <a:pt x="1393" y="709"/>
                  </a:lnTo>
                  <a:lnTo>
                    <a:pt x="1576" y="423"/>
                  </a:lnTo>
                  <a:lnTo>
                    <a:pt x="1564" y="1"/>
                  </a:lnTo>
                  <a:lnTo>
                    <a:pt x="1051" y="229"/>
                  </a:lnTo>
                  <a:lnTo>
                    <a:pt x="834" y="469"/>
                  </a:lnTo>
                  <a:lnTo>
                    <a:pt x="263" y="526"/>
                  </a:lnTo>
                  <a:lnTo>
                    <a:pt x="92" y="766"/>
                  </a:lnTo>
                  <a:lnTo>
                    <a:pt x="1" y="994"/>
                  </a:lnTo>
                  <a:lnTo>
                    <a:pt x="58" y="1861"/>
                  </a:lnTo>
                  <a:lnTo>
                    <a:pt x="355" y="2352"/>
                  </a:lnTo>
                  <a:lnTo>
                    <a:pt x="868" y="2466"/>
                  </a:lnTo>
                  <a:lnTo>
                    <a:pt x="1290" y="2329"/>
                  </a:lnTo>
                  <a:lnTo>
                    <a:pt x="1085" y="1907"/>
                  </a:lnTo>
                  <a:lnTo>
                    <a:pt x="1519" y="1291"/>
                  </a:lnTo>
                  <a:lnTo>
                    <a:pt x="1724" y="139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25"/>
            <p:cNvSpPr/>
            <p:nvPr/>
          </p:nvSpPr>
          <p:spPr>
            <a:xfrm>
              <a:off x="2301725" y="2660750"/>
              <a:ext cx="71625" cy="52250"/>
            </a:xfrm>
            <a:custGeom>
              <a:avLst/>
              <a:gdLst/>
              <a:ahLst/>
              <a:cxnLst/>
              <a:rect l="l" t="t" r="r" b="b"/>
              <a:pathLst>
                <a:path w="2865" h="2090" extrusionOk="0">
                  <a:moveTo>
                    <a:pt x="137" y="1690"/>
                  </a:moveTo>
                  <a:lnTo>
                    <a:pt x="137" y="1941"/>
                  </a:lnTo>
                  <a:lnTo>
                    <a:pt x="343" y="2089"/>
                  </a:lnTo>
                  <a:lnTo>
                    <a:pt x="708" y="1462"/>
                  </a:lnTo>
                  <a:lnTo>
                    <a:pt x="993" y="1325"/>
                  </a:lnTo>
                  <a:lnTo>
                    <a:pt x="1085" y="1553"/>
                  </a:lnTo>
                  <a:lnTo>
                    <a:pt x="1393" y="1496"/>
                  </a:lnTo>
                  <a:lnTo>
                    <a:pt x="1552" y="1325"/>
                  </a:lnTo>
                  <a:lnTo>
                    <a:pt x="1804" y="1370"/>
                  </a:lnTo>
                  <a:lnTo>
                    <a:pt x="2180" y="1347"/>
                  </a:lnTo>
                  <a:lnTo>
                    <a:pt x="2534" y="1530"/>
                  </a:lnTo>
                  <a:lnTo>
                    <a:pt x="2865" y="1153"/>
                  </a:lnTo>
                  <a:lnTo>
                    <a:pt x="2511" y="834"/>
                  </a:lnTo>
                  <a:lnTo>
                    <a:pt x="2169" y="800"/>
                  </a:lnTo>
                  <a:lnTo>
                    <a:pt x="2203" y="526"/>
                  </a:lnTo>
                  <a:lnTo>
                    <a:pt x="1781" y="549"/>
                  </a:lnTo>
                  <a:lnTo>
                    <a:pt x="1667" y="229"/>
                  </a:lnTo>
                  <a:lnTo>
                    <a:pt x="1461" y="240"/>
                  </a:lnTo>
                  <a:lnTo>
                    <a:pt x="1028" y="12"/>
                  </a:lnTo>
                  <a:lnTo>
                    <a:pt x="400" y="1"/>
                  </a:lnTo>
                  <a:lnTo>
                    <a:pt x="286" y="161"/>
                  </a:lnTo>
                  <a:lnTo>
                    <a:pt x="309" y="663"/>
                  </a:lnTo>
                  <a:lnTo>
                    <a:pt x="206" y="1005"/>
                  </a:lnTo>
                  <a:lnTo>
                    <a:pt x="0" y="1153"/>
                  </a:lnTo>
                  <a:lnTo>
                    <a:pt x="172" y="1427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25"/>
            <p:cNvSpPr/>
            <p:nvPr/>
          </p:nvSpPr>
          <p:spPr>
            <a:xfrm>
              <a:off x="3553075" y="2269025"/>
              <a:ext cx="402875" cy="410600"/>
            </a:xfrm>
            <a:custGeom>
              <a:avLst/>
              <a:gdLst/>
              <a:ahLst/>
              <a:cxnLst/>
              <a:rect l="l" t="t" r="r" b="b"/>
              <a:pathLst>
                <a:path w="16115" h="16424" extrusionOk="0">
                  <a:moveTo>
                    <a:pt x="13056" y="161"/>
                  </a:moveTo>
                  <a:lnTo>
                    <a:pt x="12542" y="218"/>
                  </a:lnTo>
                  <a:lnTo>
                    <a:pt x="12223" y="1"/>
                  </a:lnTo>
                  <a:lnTo>
                    <a:pt x="11424" y="1"/>
                  </a:lnTo>
                  <a:lnTo>
                    <a:pt x="10728" y="377"/>
                  </a:lnTo>
                  <a:lnTo>
                    <a:pt x="10340" y="241"/>
                  </a:lnTo>
                  <a:lnTo>
                    <a:pt x="9096" y="309"/>
                  </a:lnTo>
                  <a:lnTo>
                    <a:pt x="7829" y="480"/>
                  </a:lnTo>
                  <a:lnTo>
                    <a:pt x="7110" y="766"/>
                  </a:lnTo>
                  <a:lnTo>
                    <a:pt x="6631" y="1131"/>
                  </a:lnTo>
                  <a:lnTo>
                    <a:pt x="5821" y="1302"/>
                  </a:lnTo>
                  <a:lnTo>
                    <a:pt x="5090" y="1804"/>
                  </a:lnTo>
                  <a:lnTo>
                    <a:pt x="5375" y="2386"/>
                  </a:lnTo>
                  <a:lnTo>
                    <a:pt x="5421" y="2945"/>
                  </a:lnTo>
                  <a:lnTo>
                    <a:pt x="5672" y="3904"/>
                  </a:lnTo>
                  <a:lnTo>
                    <a:pt x="5878" y="4098"/>
                  </a:lnTo>
                  <a:lnTo>
                    <a:pt x="5729" y="4452"/>
                  </a:lnTo>
                  <a:lnTo>
                    <a:pt x="4736" y="4600"/>
                  </a:lnTo>
                  <a:lnTo>
                    <a:pt x="4371" y="4942"/>
                  </a:lnTo>
                  <a:lnTo>
                    <a:pt x="3938" y="5011"/>
                  </a:lnTo>
                  <a:lnTo>
                    <a:pt x="3892" y="5684"/>
                  </a:lnTo>
                  <a:lnTo>
                    <a:pt x="2990" y="6038"/>
                  </a:lnTo>
                  <a:lnTo>
                    <a:pt x="2694" y="6494"/>
                  </a:lnTo>
                  <a:lnTo>
                    <a:pt x="2066" y="6734"/>
                  </a:lnTo>
                  <a:lnTo>
                    <a:pt x="1290" y="6882"/>
                  </a:lnTo>
                  <a:lnTo>
                    <a:pt x="23" y="7556"/>
                  </a:lnTo>
                  <a:lnTo>
                    <a:pt x="12" y="8617"/>
                  </a:lnTo>
                  <a:lnTo>
                    <a:pt x="12" y="8674"/>
                  </a:lnTo>
                  <a:lnTo>
                    <a:pt x="0" y="8845"/>
                  </a:lnTo>
                  <a:lnTo>
                    <a:pt x="2888" y="11059"/>
                  </a:lnTo>
                  <a:lnTo>
                    <a:pt x="5512" y="13045"/>
                  </a:lnTo>
                  <a:lnTo>
                    <a:pt x="8171" y="15008"/>
                  </a:lnTo>
                  <a:lnTo>
                    <a:pt x="8354" y="15442"/>
                  </a:lnTo>
                  <a:lnTo>
                    <a:pt x="8845" y="15693"/>
                  </a:lnTo>
                  <a:lnTo>
                    <a:pt x="9210" y="15852"/>
                  </a:lnTo>
                  <a:lnTo>
                    <a:pt x="9221" y="16423"/>
                  </a:lnTo>
                  <a:lnTo>
                    <a:pt x="10100" y="16343"/>
                  </a:lnTo>
                  <a:lnTo>
                    <a:pt x="11207" y="15944"/>
                  </a:lnTo>
                  <a:lnTo>
                    <a:pt x="13467" y="14152"/>
                  </a:lnTo>
                  <a:lnTo>
                    <a:pt x="16114" y="12417"/>
                  </a:lnTo>
                  <a:lnTo>
                    <a:pt x="15761" y="11847"/>
                  </a:lnTo>
                  <a:lnTo>
                    <a:pt x="15144" y="11436"/>
                  </a:lnTo>
                  <a:lnTo>
                    <a:pt x="14779" y="11607"/>
                  </a:lnTo>
                  <a:lnTo>
                    <a:pt x="14494" y="11094"/>
                  </a:lnTo>
                  <a:lnTo>
                    <a:pt x="14460" y="10706"/>
                  </a:lnTo>
                  <a:lnTo>
                    <a:pt x="13980" y="10032"/>
                  </a:lnTo>
                  <a:lnTo>
                    <a:pt x="14277" y="9667"/>
                  </a:lnTo>
                  <a:lnTo>
                    <a:pt x="14209" y="9096"/>
                  </a:lnTo>
                  <a:lnTo>
                    <a:pt x="14288" y="8594"/>
                  </a:lnTo>
                  <a:lnTo>
                    <a:pt x="14220" y="8183"/>
                  </a:lnTo>
                  <a:lnTo>
                    <a:pt x="14345" y="7442"/>
                  </a:lnTo>
                  <a:lnTo>
                    <a:pt x="14288" y="7008"/>
                  </a:lnTo>
                  <a:lnTo>
                    <a:pt x="14015" y="6209"/>
                  </a:lnTo>
                  <a:lnTo>
                    <a:pt x="13649" y="4600"/>
                  </a:lnTo>
                  <a:lnTo>
                    <a:pt x="13159" y="4223"/>
                  </a:lnTo>
                  <a:lnTo>
                    <a:pt x="13159" y="4018"/>
                  </a:lnTo>
                  <a:lnTo>
                    <a:pt x="12520" y="3470"/>
                  </a:lnTo>
                  <a:lnTo>
                    <a:pt x="12440" y="2785"/>
                  </a:lnTo>
                  <a:lnTo>
                    <a:pt x="12896" y="2272"/>
                  </a:lnTo>
                  <a:lnTo>
                    <a:pt x="13044" y="1519"/>
                  </a:lnTo>
                  <a:lnTo>
                    <a:pt x="12908" y="629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25"/>
            <p:cNvSpPr/>
            <p:nvPr/>
          </p:nvSpPr>
          <p:spPr>
            <a:xfrm>
              <a:off x="2098875" y="3081000"/>
              <a:ext cx="114725" cy="143550"/>
            </a:xfrm>
            <a:custGeom>
              <a:avLst/>
              <a:gdLst/>
              <a:ahLst/>
              <a:cxnLst/>
              <a:rect l="l" t="t" r="r" b="b"/>
              <a:pathLst>
                <a:path w="4589" h="5742" extrusionOk="0">
                  <a:moveTo>
                    <a:pt x="4474" y="1382"/>
                  </a:moveTo>
                  <a:lnTo>
                    <a:pt x="4132" y="1165"/>
                  </a:lnTo>
                  <a:lnTo>
                    <a:pt x="3732" y="868"/>
                  </a:lnTo>
                  <a:lnTo>
                    <a:pt x="3504" y="1005"/>
                  </a:lnTo>
                  <a:lnTo>
                    <a:pt x="2831" y="880"/>
                  </a:lnTo>
                  <a:lnTo>
                    <a:pt x="2637" y="492"/>
                  </a:lnTo>
                  <a:lnTo>
                    <a:pt x="2488" y="514"/>
                  </a:lnTo>
                  <a:lnTo>
                    <a:pt x="1689" y="1"/>
                  </a:lnTo>
                  <a:lnTo>
                    <a:pt x="1130" y="355"/>
                  </a:lnTo>
                  <a:lnTo>
                    <a:pt x="696" y="549"/>
                  </a:lnTo>
                  <a:lnTo>
                    <a:pt x="754" y="925"/>
                  </a:lnTo>
                  <a:lnTo>
                    <a:pt x="434" y="1507"/>
                  </a:lnTo>
                  <a:lnTo>
                    <a:pt x="286" y="2067"/>
                  </a:lnTo>
                  <a:lnTo>
                    <a:pt x="23" y="2203"/>
                  </a:lnTo>
                  <a:lnTo>
                    <a:pt x="160" y="3037"/>
                  </a:lnTo>
                  <a:lnTo>
                    <a:pt x="0" y="3288"/>
                  </a:lnTo>
                  <a:lnTo>
                    <a:pt x="491" y="3676"/>
                  </a:lnTo>
                  <a:lnTo>
                    <a:pt x="788" y="3265"/>
                  </a:lnTo>
                  <a:lnTo>
                    <a:pt x="970" y="3664"/>
                  </a:lnTo>
                  <a:lnTo>
                    <a:pt x="560" y="4326"/>
                  </a:lnTo>
                  <a:lnTo>
                    <a:pt x="662" y="4714"/>
                  </a:lnTo>
                  <a:lnTo>
                    <a:pt x="445" y="4931"/>
                  </a:lnTo>
                  <a:lnTo>
                    <a:pt x="480" y="5262"/>
                  </a:lnTo>
                  <a:lnTo>
                    <a:pt x="811" y="5182"/>
                  </a:lnTo>
                  <a:lnTo>
                    <a:pt x="1130" y="5285"/>
                  </a:lnTo>
                  <a:lnTo>
                    <a:pt x="1484" y="5741"/>
                  </a:lnTo>
                  <a:lnTo>
                    <a:pt x="1929" y="5376"/>
                  </a:lnTo>
                  <a:lnTo>
                    <a:pt x="2055" y="4760"/>
                  </a:lnTo>
                  <a:lnTo>
                    <a:pt x="2534" y="3972"/>
                  </a:lnTo>
                  <a:lnTo>
                    <a:pt x="3481" y="3619"/>
                  </a:lnTo>
                  <a:lnTo>
                    <a:pt x="4337" y="2660"/>
                  </a:lnTo>
                  <a:lnTo>
                    <a:pt x="4588" y="207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25"/>
            <p:cNvSpPr/>
            <p:nvPr/>
          </p:nvSpPr>
          <p:spPr>
            <a:xfrm>
              <a:off x="4196425" y="2395425"/>
              <a:ext cx="248250" cy="217700"/>
            </a:xfrm>
            <a:custGeom>
              <a:avLst/>
              <a:gdLst/>
              <a:ahLst/>
              <a:cxnLst/>
              <a:rect l="l" t="t" r="r" b="b"/>
              <a:pathLst>
                <a:path w="9930" h="8708" extrusionOk="0">
                  <a:moveTo>
                    <a:pt x="2820" y="514"/>
                  </a:moveTo>
                  <a:lnTo>
                    <a:pt x="2044" y="240"/>
                  </a:lnTo>
                  <a:lnTo>
                    <a:pt x="1279" y="0"/>
                  </a:lnTo>
                  <a:lnTo>
                    <a:pt x="275" y="35"/>
                  </a:lnTo>
                  <a:lnTo>
                    <a:pt x="12" y="457"/>
                  </a:lnTo>
                  <a:lnTo>
                    <a:pt x="172" y="845"/>
                  </a:lnTo>
                  <a:lnTo>
                    <a:pt x="1" y="1404"/>
                  </a:lnTo>
                  <a:lnTo>
                    <a:pt x="286" y="2123"/>
                  </a:lnTo>
                  <a:lnTo>
                    <a:pt x="469" y="5364"/>
                  </a:lnTo>
                  <a:lnTo>
                    <a:pt x="617" y="8708"/>
                  </a:lnTo>
                  <a:lnTo>
                    <a:pt x="3767" y="8708"/>
                  </a:lnTo>
                  <a:lnTo>
                    <a:pt x="6814" y="8708"/>
                  </a:lnTo>
                  <a:lnTo>
                    <a:pt x="9929" y="8708"/>
                  </a:lnTo>
                  <a:lnTo>
                    <a:pt x="9781" y="8514"/>
                  </a:lnTo>
                  <a:lnTo>
                    <a:pt x="8811" y="7704"/>
                  </a:lnTo>
                  <a:lnTo>
                    <a:pt x="8754" y="7110"/>
                  </a:lnTo>
                  <a:lnTo>
                    <a:pt x="8902" y="6951"/>
                  </a:lnTo>
                  <a:lnTo>
                    <a:pt x="8149" y="5946"/>
                  </a:lnTo>
                  <a:lnTo>
                    <a:pt x="7864" y="5433"/>
                  </a:lnTo>
                  <a:lnTo>
                    <a:pt x="7533" y="4931"/>
                  </a:lnTo>
                  <a:lnTo>
                    <a:pt x="6848" y="3527"/>
                  </a:lnTo>
                  <a:lnTo>
                    <a:pt x="6289" y="2614"/>
                  </a:lnTo>
                  <a:lnTo>
                    <a:pt x="5890" y="1655"/>
                  </a:lnTo>
                  <a:lnTo>
                    <a:pt x="5958" y="1575"/>
                  </a:lnTo>
                  <a:lnTo>
                    <a:pt x="6620" y="2865"/>
                  </a:lnTo>
                  <a:lnTo>
                    <a:pt x="7008" y="3287"/>
                  </a:lnTo>
                  <a:lnTo>
                    <a:pt x="7293" y="3572"/>
                  </a:lnTo>
                  <a:lnTo>
                    <a:pt x="7464" y="3413"/>
                  </a:lnTo>
                  <a:lnTo>
                    <a:pt x="7636" y="2933"/>
                  </a:lnTo>
                  <a:lnTo>
                    <a:pt x="7727" y="2249"/>
                  </a:lnTo>
                  <a:lnTo>
                    <a:pt x="7921" y="1895"/>
                  </a:lnTo>
                  <a:lnTo>
                    <a:pt x="7818" y="1655"/>
                  </a:lnTo>
                  <a:lnTo>
                    <a:pt x="7259" y="343"/>
                  </a:lnTo>
                  <a:lnTo>
                    <a:pt x="7259" y="343"/>
                  </a:lnTo>
                  <a:lnTo>
                    <a:pt x="6905" y="571"/>
                  </a:lnTo>
                  <a:lnTo>
                    <a:pt x="6300" y="514"/>
                  </a:lnTo>
                  <a:lnTo>
                    <a:pt x="5673" y="297"/>
                  </a:lnTo>
                  <a:lnTo>
                    <a:pt x="5513" y="605"/>
                  </a:lnTo>
                  <a:lnTo>
                    <a:pt x="5273" y="149"/>
                  </a:lnTo>
                  <a:lnTo>
                    <a:pt x="4714" y="35"/>
                  </a:lnTo>
                  <a:lnTo>
                    <a:pt x="4052" y="115"/>
                  </a:lnTo>
                  <a:lnTo>
                    <a:pt x="3744" y="377"/>
                  </a:lnTo>
                  <a:lnTo>
                    <a:pt x="3196" y="662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25"/>
            <p:cNvSpPr/>
            <p:nvPr/>
          </p:nvSpPr>
          <p:spPr>
            <a:xfrm>
              <a:off x="4442375" y="2703850"/>
              <a:ext cx="136400" cy="125550"/>
            </a:xfrm>
            <a:custGeom>
              <a:avLst/>
              <a:gdLst/>
              <a:ahLst/>
              <a:cxnLst/>
              <a:rect l="l" t="t" r="r" b="b"/>
              <a:pathLst>
                <a:path w="5456" h="5022" extrusionOk="0">
                  <a:moveTo>
                    <a:pt x="2739" y="2328"/>
                  </a:moveTo>
                  <a:lnTo>
                    <a:pt x="2283" y="1883"/>
                  </a:lnTo>
                  <a:lnTo>
                    <a:pt x="2032" y="1050"/>
                  </a:lnTo>
                  <a:lnTo>
                    <a:pt x="1495" y="0"/>
                  </a:lnTo>
                  <a:lnTo>
                    <a:pt x="1130" y="514"/>
                  </a:lnTo>
                  <a:lnTo>
                    <a:pt x="559" y="662"/>
                  </a:lnTo>
                  <a:lnTo>
                    <a:pt x="331" y="947"/>
                  </a:lnTo>
                  <a:lnTo>
                    <a:pt x="274" y="1541"/>
                  </a:lnTo>
                  <a:lnTo>
                    <a:pt x="0" y="2887"/>
                  </a:lnTo>
                  <a:lnTo>
                    <a:pt x="103" y="3241"/>
                  </a:lnTo>
                  <a:lnTo>
                    <a:pt x="1027" y="3424"/>
                  </a:lnTo>
                  <a:lnTo>
                    <a:pt x="1244" y="2762"/>
                  </a:lnTo>
                  <a:lnTo>
                    <a:pt x="1746" y="3173"/>
                  </a:lnTo>
                  <a:lnTo>
                    <a:pt x="2203" y="2956"/>
                  </a:lnTo>
                  <a:lnTo>
                    <a:pt x="2397" y="3138"/>
                  </a:lnTo>
                  <a:lnTo>
                    <a:pt x="2956" y="3161"/>
                  </a:lnTo>
                  <a:lnTo>
                    <a:pt x="3652" y="3515"/>
                  </a:lnTo>
                  <a:lnTo>
                    <a:pt x="3880" y="3823"/>
                  </a:lnTo>
                  <a:lnTo>
                    <a:pt x="4245" y="4131"/>
                  </a:lnTo>
                  <a:lnTo>
                    <a:pt x="4599" y="4656"/>
                  </a:lnTo>
                  <a:lnTo>
                    <a:pt x="4885" y="4953"/>
                  </a:lnTo>
                  <a:lnTo>
                    <a:pt x="5227" y="5021"/>
                  </a:lnTo>
                  <a:lnTo>
                    <a:pt x="5455" y="4816"/>
                  </a:lnTo>
                  <a:lnTo>
                    <a:pt x="5056" y="4542"/>
                  </a:lnTo>
                  <a:lnTo>
                    <a:pt x="4782" y="4223"/>
                  </a:lnTo>
                  <a:lnTo>
                    <a:pt x="4325" y="3698"/>
                  </a:lnTo>
                  <a:lnTo>
                    <a:pt x="3869" y="3184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25"/>
            <p:cNvSpPr/>
            <p:nvPr/>
          </p:nvSpPr>
          <p:spPr>
            <a:xfrm>
              <a:off x="4098000" y="1776025"/>
              <a:ext cx="76500" cy="44825"/>
            </a:xfrm>
            <a:custGeom>
              <a:avLst/>
              <a:gdLst/>
              <a:ahLst/>
              <a:cxnLst/>
              <a:rect l="l" t="t" r="r" b="b"/>
              <a:pathLst>
                <a:path w="3060" h="1793" extrusionOk="0">
                  <a:moveTo>
                    <a:pt x="1553" y="1"/>
                  </a:moveTo>
                  <a:lnTo>
                    <a:pt x="765" y="126"/>
                  </a:lnTo>
                  <a:lnTo>
                    <a:pt x="1" y="354"/>
                  </a:lnTo>
                  <a:lnTo>
                    <a:pt x="126" y="845"/>
                  </a:lnTo>
                  <a:lnTo>
                    <a:pt x="594" y="1142"/>
                  </a:lnTo>
                  <a:lnTo>
                    <a:pt x="811" y="1028"/>
                  </a:lnTo>
                  <a:lnTo>
                    <a:pt x="822" y="1530"/>
                  </a:lnTo>
                  <a:lnTo>
                    <a:pt x="1359" y="1382"/>
                  </a:lnTo>
                  <a:lnTo>
                    <a:pt x="1655" y="1484"/>
                  </a:lnTo>
                  <a:lnTo>
                    <a:pt x="2283" y="1792"/>
                  </a:lnTo>
                  <a:lnTo>
                    <a:pt x="2819" y="1792"/>
                  </a:lnTo>
                  <a:lnTo>
                    <a:pt x="3048" y="1518"/>
                  </a:lnTo>
                  <a:lnTo>
                    <a:pt x="2694" y="742"/>
                  </a:lnTo>
                  <a:lnTo>
                    <a:pt x="3059" y="252"/>
                  </a:lnTo>
                  <a:lnTo>
                    <a:pt x="2934" y="115"/>
                  </a:lnTo>
                  <a:lnTo>
                    <a:pt x="2934" y="115"/>
                  </a:lnTo>
                  <a:lnTo>
                    <a:pt x="2283" y="13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25"/>
            <p:cNvSpPr/>
            <p:nvPr/>
          </p:nvSpPr>
          <p:spPr>
            <a:xfrm>
              <a:off x="4380175" y="2772875"/>
              <a:ext cx="296175" cy="261650"/>
            </a:xfrm>
            <a:custGeom>
              <a:avLst/>
              <a:gdLst/>
              <a:ahLst/>
              <a:cxnLst/>
              <a:rect l="l" t="t" r="r" b="b"/>
              <a:pathLst>
                <a:path w="11847" h="10466" extrusionOk="0">
                  <a:moveTo>
                    <a:pt x="3732" y="1"/>
                  </a:moveTo>
                  <a:lnTo>
                    <a:pt x="3515" y="663"/>
                  </a:lnTo>
                  <a:lnTo>
                    <a:pt x="2591" y="480"/>
                  </a:lnTo>
                  <a:lnTo>
                    <a:pt x="2488" y="1268"/>
                  </a:lnTo>
                  <a:lnTo>
                    <a:pt x="2191" y="2146"/>
                  </a:lnTo>
                  <a:lnTo>
                    <a:pt x="1735" y="2603"/>
                  </a:lnTo>
                  <a:lnTo>
                    <a:pt x="1404" y="3288"/>
                  </a:lnTo>
                  <a:lnTo>
                    <a:pt x="1336" y="3664"/>
                  </a:lnTo>
                  <a:lnTo>
                    <a:pt x="970" y="3915"/>
                  </a:lnTo>
                  <a:lnTo>
                    <a:pt x="765" y="4874"/>
                  </a:lnTo>
                  <a:lnTo>
                    <a:pt x="765" y="4977"/>
                  </a:lnTo>
                  <a:lnTo>
                    <a:pt x="799" y="5684"/>
                  </a:lnTo>
                  <a:lnTo>
                    <a:pt x="685" y="5969"/>
                  </a:lnTo>
                  <a:lnTo>
                    <a:pt x="251" y="5992"/>
                  </a:lnTo>
                  <a:lnTo>
                    <a:pt x="0" y="6506"/>
                  </a:lnTo>
                  <a:lnTo>
                    <a:pt x="480" y="6574"/>
                  </a:lnTo>
                  <a:lnTo>
                    <a:pt x="890" y="7019"/>
                  </a:lnTo>
                  <a:lnTo>
                    <a:pt x="1039" y="7373"/>
                  </a:lnTo>
                  <a:lnTo>
                    <a:pt x="1404" y="7590"/>
                  </a:lnTo>
                  <a:lnTo>
                    <a:pt x="1906" y="8571"/>
                  </a:lnTo>
                  <a:lnTo>
                    <a:pt x="2317" y="8731"/>
                  </a:lnTo>
                  <a:lnTo>
                    <a:pt x="2317" y="9245"/>
                  </a:lnTo>
                  <a:lnTo>
                    <a:pt x="2602" y="9541"/>
                  </a:lnTo>
                  <a:lnTo>
                    <a:pt x="3161" y="9541"/>
                  </a:lnTo>
                  <a:lnTo>
                    <a:pt x="4189" y="10306"/>
                  </a:lnTo>
                  <a:lnTo>
                    <a:pt x="4451" y="10306"/>
                  </a:lnTo>
                  <a:lnTo>
                    <a:pt x="4634" y="10295"/>
                  </a:lnTo>
                  <a:lnTo>
                    <a:pt x="4805" y="10397"/>
                  </a:lnTo>
                  <a:lnTo>
                    <a:pt x="5341" y="10466"/>
                  </a:lnTo>
                  <a:lnTo>
                    <a:pt x="5569" y="10078"/>
                  </a:lnTo>
                  <a:lnTo>
                    <a:pt x="6300" y="9713"/>
                  </a:lnTo>
                  <a:lnTo>
                    <a:pt x="6631" y="10009"/>
                  </a:lnTo>
                  <a:lnTo>
                    <a:pt x="7167" y="10009"/>
                  </a:lnTo>
                  <a:lnTo>
                    <a:pt x="7384" y="9724"/>
                  </a:lnTo>
                  <a:lnTo>
                    <a:pt x="7898" y="9713"/>
                  </a:lnTo>
                  <a:lnTo>
                    <a:pt x="8594" y="9073"/>
                  </a:lnTo>
                  <a:lnTo>
                    <a:pt x="9655" y="9028"/>
                  </a:lnTo>
                  <a:lnTo>
                    <a:pt x="11846" y="6300"/>
                  </a:lnTo>
                  <a:lnTo>
                    <a:pt x="11161" y="6312"/>
                  </a:lnTo>
                  <a:lnTo>
                    <a:pt x="8525" y="5228"/>
                  </a:lnTo>
                  <a:lnTo>
                    <a:pt x="8217" y="4919"/>
                  </a:lnTo>
                  <a:lnTo>
                    <a:pt x="7909" y="4474"/>
                  </a:lnTo>
                  <a:lnTo>
                    <a:pt x="7601" y="3972"/>
                  </a:lnTo>
                  <a:lnTo>
                    <a:pt x="7761" y="3653"/>
                  </a:lnTo>
                  <a:lnTo>
                    <a:pt x="7567" y="3493"/>
                  </a:lnTo>
                  <a:lnTo>
                    <a:pt x="7384" y="3561"/>
                  </a:lnTo>
                  <a:lnTo>
                    <a:pt x="6939" y="3550"/>
                  </a:lnTo>
                  <a:lnTo>
                    <a:pt x="6916" y="3265"/>
                  </a:lnTo>
                  <a:lnTo>
                    <a:pt x="6848" y="3025"/>
                  </a:lnTo>
                  <a:lnTo>
                    <a:pt x="7099" y="2591"/>
                  </a:lnTo>
                  <a:lnTo>
                    <a:pt x="7373" y="2192"/>
                  </a:lnTo>
                  <a:lnTo>
                    <a:pt x="7087" y="1895"/>
                  </a:lnTo>
                  <a:lnTo>
                    <a:pt x="6733" y="1370"/>
                  </a:lnTo>
                  <a:lnTo>
                    <a:pt x="6368" y="1062"/>
                  </a:lnTo>
                  <a:lnTo>
                    <a:pt x="6140" y="754"/>
                  </a:lnTo>
                  <a:lnTo>
                    <a:pt x="5444" y="389"/>
                  </a:lnTo>
                  <a:lnTo>
                    <a:pt x="4885" y="377"/>
                  </a:lnTo>
                  <a:lnTo>
                    <a:pt x="4691" y="195"/>
                  </a:lnTo>
                  <a:lnTo>
                    <a:pt x="4234" y="412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25"/>
            <p:cNvSpPr/>
            <p:nvPr/>
          </p:nvSpPr>
          <p:spPr>
            <a:xfrm>
              <a:off x="4022100" y="1565475"/>
              <a:ext cx="189775" cy="205450"/>
            </a:xfrm>
            <a:custGeom>
              <a:avLst/>
              <a:gdLst/>
              <a:ahLst/>
              <a:cxnLst/>
              <a:rect l="l" t="t" r="r" b="b"/>
              <a:pathLst>
                <a:path w="7591" h="8218" extrusionOk="0">
                  <a:moveTo>
                    <a:pt x="4623" y="845"/>
                  </a:moveTo>
                  <a:lnTo>
                    <a:pt x="4737" y="309"/>
                  </a:lnTo>
                  <a:lnTo>
                    <a:pt x="3915" y="0"/>
                  </a:lnTo>
                  <a:lnTo>
                    <a:pt x="3094" y="263"/>
                  </a:lnTo>
                  <a:lnTo>
                    <a:pt x="2934" y="822"/>
                  </a:lnTo>
                  <a:lnTo>
                    <a:pt x="2455" y="1165"/>
                  </a:lnTo>
                  <a:lnTo>
                    <a:pt x="1781" y="971"/>
                  </a:lnTo>
                  <a:lnTo>
                    <a:pt x="1028" y="1016"/>
                  </a:lnTo>
                  <a:lnTo>
                    <a:pt x="298" y="605"/>
                  </a:lnTo>
                  <a:lnTo>
                    <a:pt x="1" y="799"/>
                  </a:lnTo>
                  <a:lnTo>
                    <a:pt x="834" y="1187"/>
                  </a:lnTo>
                  <a:lnTo>
                    <a:pt x="1861" y="1712"/>
                  </a:lnTo>
                  <a:lnTo>
                    <a:pt x="2112" y="2911"/>
                  </a:lnTo>
                  <a:lnTo>
                    <a:pt x="2375" y="3230"/>
                  </a:lnTo>
                  <a:lnTo>
                    <a:pt x="3288" y="3595"/>
                  </a:lnTo>
                  <a:lnTo>
                    <a:pt x="3425" y="3926"/>
                  </a:lnTo>
                  <a:lnTo>
                    <a:pt x="3048" y="4097"/>
                  </a:lnTo>
                  <a:lnTo>
                    <a:pt x="1804" y="4965"/>
                  </a:lnTo>
                  <a:lnTo>
                    <a:pt x="1336" y="5478"/>
                  </a:lnTo>
                  <a:lnTo>
                    <a:pt x="1119" y="5958"/>
                  </a:lnTo>
                  <a:lnTo>
                    <a:pt x="1542" y="6688"/>
                  </a:lnTo>
                  <a:lnTo>
                    <a:pt x="1519" y="7510"/>
                  </a:lnTo>
                  <a:lnTo>
                    <a:pt x="2192" y="7772"/>
                  </a:lnTo>
                  <a:lnTo>
                    <a:pt x="2637" y="8217"/>
                  </a:lnTo>
                  <a:lnTo>
                    <a:pt x="3653" y="8046"/>
                  </a:lnTo>
                  <a:lnTo>
                    <a:pt x="4714" y="7749"/>
                  </a:lnTo>
                  <a:lnTo>
                    <a:pt x="5855" y="7681"/>
                  </a:lnTo>
                  <a:lnTo>
                    <a:pt x="5855" y="7681"/>
                  </a:lnTo>
                  <a:lnTo>
                    <a:pt x="6985" y="6620"/>
                  </a:lnTo>
                  <a:lnTo>
                    <a:pt x="7453" y="6152"/>
                  </a:lnTo>
                  <a:lnTo>
                    <a:pt x="7590" y="5741"/>
                  </a:lnTo>
                  <a:lnTo>
                    <a:pt x="6540" y="5182"/>
                  </a:lnTo>
                  <a:lnTo>
                    <a:pt x="6677" y="4657"/>
                  </a:lnTo>
                  <a:lnTo>
                    <a:pt x="5970" y="4063"/>
                  </a:lnTo>
                  <a:lnTo>
                    <a:pt x="6221" y="3378"/>
                  </a:lnTo>
                  <a:lnTo>
                    <a:pt x="5308" y="2488"/>
                  </a:lnTo>
                  <a:lnTo>
                    <a:pt x="5707" y="1895"/>
                  </a:lnTo>
                  <a:lnTo>
                    <a:pt x="4680" y="137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25"/>
            <p:cNvSpPr/>
            <p:nvPr/>
          </p:nvSpPr>
          <p:spPr>
            <a:xfrm>
              <a:off x="7224100" y="3476725"/>
              <a:ext cx="63625" cy="50250"/>
            </a:xfrm>
            <a:custGeom>
              <a:avLst/>
              <a:gdLst/>
              <a:ahLst/>
              <a:cxnLst/>
              <a:rect l="l" t="t" r="r" b="b"/>
              <a:pathLst>
                <a:path w="2545" h="2010" extrusionOk="0">
                  <a:moveTo>
                    <a:pt x="2545" y="1"/>
                  </a:moveTo>
                  <a:lnTo>
                    <a:pt x="2020" y="286"/>
                  </a:lnTo>
                  <a:lnTo>
                    <a:pt x="1746" y="332"/>
                  </a:lnTo>
                  <a:lnTo>
                    <a:pt x="1301" y="514"/>
                  </a:lnTo>
                  <a:lnTo>
                    <a:pt x="1335" y="857"/>
                  </a:lnTo>
                  <a:lnTo>
                    <a:pt x="1883" y="674"/>
                  </a:lnTo>
                  <a:lnTo>
                    <a:pt x="2442" y="446"/>
                  </a:lnTo>
                  <a:close/>
                  <a:moveTo>
                    <a:pt x="970" y="1153"/>
                  </a:moveTo>
                  <a:lnTo>
                    <a:pt x="742" y="1302"/>
                  </a:lnTo>
                  <a:lnTo>
                    <a:pt x="422" y="1187"/>
                  </a:lnTo>
                  <a:lnTo>
                    <a:pt x="34" y="1496"/>
                  </a:lnTo>
                  <a:lnTo>
                    <a:pt x="0" y="1895"/>
                  </a:lnTo>
                  <a:lnTo>
                    <a:pt x="422" y="2009"/>
                  </a:lnTo>
                  <a:lnTo>
                    <a:pt x="936" y="1884"/>
                  </a:lnTo>
                  <a:lnTo>
                    <a:pt x="1187" y="1416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25"/>
            <p:cNvSpPr/>
            <p:nvPr/>
          </p:nvSpPr>
          <p:spPr>
            <a:xfrm>
              <a:off x="3897425" y="3059625"/>
              <a:ext cx="113300" cy="142950"/>
            </a:xfrm>
            <a:custGeom>
              <a:avLst/>
              <a:gdLst/>
              <a:ahLst/>
              <a:cxnLst/>
              <a:rect l="l" t="t" r="r" b="b"/>
              <a:pathLst>
                <a:path w="4532" h="5718" extrusionOk="0">
                  <a:moveTo>
                    <a:pt x="3447" y="34"/>
                  </a:moveTo>
                  <a:lnTo>
                    <a:pt x="3345" y="0"/>
                  </a:lnTo>
                  <a:lnTo>
                    <a:pt x="2854" y="114"/>
                  </a:lnTo>
                  <a:lnTo>
                    <a:pt x="2375" y="0"/>
                  </a:lnTo>
                  <a:lnTo>
                    <a:pt x="1998" y="57"/>
                  </a:lnTo>
                  <a:lnTo>
                    <a:pt x="1998" y="1141"/>
                  </a:lnTo>
                  <a:lnTo>
                    <a:pt x="834" y="1141"/>
                  </a:lnTo>
                  <a:lnTo>
                    <a:pt x="560" y="1175"/>
                  </a:lnTo>
                  <a:lnTo>
                    <a:pt x="400" y="1860"/>
                  </a:lnTo>
                  <a:lnTo>
                    <a:pt x="218" y="2522"/>
                  </a:lnTo>
                  <a:lnTo>
                    <a:pt x="35" y="2807"/>
                  </a:lnTo>
                  <a:lnTo>
                    <a:pt x="1" y="3104"/>
                  </a:lnTo>
                  <a:lnTo>
                    <a:pt x="492" y="4051"/>
                  </a:lnTo>
                  <a:lnTo>
                    <a:pt x="1017" y="4805"/>
                  </a:lnTo>
                  <a:lnTo>
                    <a:pt x="1850" y="5718"/>
                  </a:lnTo>
                  <a:lnTo>
                    <a:pt x="2454" y="5215"/>
                  </a:lnTo>
                  <a:lnTo>
                    <a:pt x="2158" y="4611"/>
                  </a:lnTo>
                  <a:lnTo>
                    <a:pt x="2432" y="4382"/>
                  </a:lnTo>
                  <a:lnTo>
                    <a:pt x="2968" y="4280"/>
                  </a:lnTo>
                  <a:lnTo>
                    <a:pt x="3048" y="3880"/>
                  </a:lnTo>
                  <a:lnTo>
                    <a:pt x="3470" y="4302"/>
                  </a:lnTo>
                  <a:lnTo>
                    <a:pt x="4166" y="4348"/>
                  </a:lnTo>
                  <a:lnTo>
                    <a:pt x="4417" y="3914"/>
                  </a:lnTo>
                  <a:lnTo>
                    <a:pt x="4531" y="3310"/>
                  </a:lnTo>
                  <a:lnTo>
                    <a:pt x="4440" y="2602"/>
                  </a:lnTo>
                  <a:lnTo>
                    <a:pt x="4052" y="2066"/>
                  </a:lnTo>
                  <a:lnTo>
                    <a:pt x="4395" y="1004"/>
                  </a:lnTo>
                  <a:lnTo>
                    <a:pt x="4201" y="833"/>
                  </a:lnTo>
                  <a:lnTo>
                    <a:pt x="3596" y="913"/>
                  </a:lnTo>
                  <a:lnTo>
                    <a:pt x="3390" y="434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25"/>
            <p:cNvSpPr/>
            <p:nvPr/>
          </p:nvSpPr>
          <p:spPr>
            <a:xfrm>
              <a:off x="3593575" y="1796275"/>
              <a:ext cx="156375" cy="186625"/>
            </a:xfrm>
            <a:custGeom>
              <a:avLst/>
              <a:gdLst/>
              <a:ahLst/>
              <a:cxnLst/>
              <a:rect l="l" t="t" r="r" b="b"/>
              <a:pathLst>
                <a:path w="6255" h="7465" extrusionOk="0">
                  <a:moveTo>
                    <a:pt x="1302" y="3470"/>
                  </a:moveTo>
                  <a:lnTo>
                    <a:pt x="606" y="2945"/>
                  </a:lnTo>
                  <a:lnTo>
                    <a:pt x="47" y="2980"/>
                  </a:lnTo>
                  <a:lnTo>
                    <a:pt x="161" y="3436"/>
                  </a:lnTo>
                  <a:lnTo>
                    <a:pt x="1" y="3892"/>
                  </a:lnTo>
                  <a:lnTo>
                    <a:pt x="423" y="3881"/>
                  </a:lnTo>
                  <a:lnTo>
                    <a:pt x="914" y="4064"/>
                  </a:lnTo>
                  <a:close/>
                  <a:moveTo>
                    <a:pt x="3162" y="1"/>
                  </a:moveTo>
                  <a:lnTo>
                    <a:pt x="2375" y="69"/>
                  </a:lnTo>
                  <a:lnTo>
                    <a:pt x="1861" y="12"/>
                  </a:lnTo>
                  <a:lnTo>
                    <a:pt x="1336" y="697"/>
                  </a:lnTo>
                  <a:lnTo>
                    <a:pt x="1062" y="1576"/>
                  </a:lnTo>
                  <a:lnTo>
                    <a:pt x="1370" y="1998"/>
                  </a:lnTo>
                  <a:lnTo>
                    <a:pt x="1393" y="2831"/>
                  </a:lnTo>
                  <a:lnTo>
                    <a:pt x="1758" y="2432"/>
                  </a:lnTo>
                  <a:lnTo>
                    <a:pt x="1964" y="2660"/>
                  </a:lnTo>
                  <a:lnTo>
                    <a:pt x="1713" y="3037"/>
                  </a:lnTo>
                  <a:lnTo>
                    <a:pt x="1861" y="3265"/>
                  </a:lnTo>
                  <a:lnTo>
                    <a:pt x="2671" y="3425"/>
                  </a:lnTo>
                  <a:lnTo>
                    <a:pt x="2683" y="3425"/>
                  </a:lnTo>
                  <a:lnTo>
                    <a:pt x="3128" y="3961"/>
                  </a:lnTo>
                  <a:lnTo>
                    <a:pt x="3014" y="4463"/>
                  </a:lnTo>
                  <a:lnTo>
                    <a:pt x="3014" y="4463"/>
                  </a:lnTo>
                  <a:lnTo>
                    <a:pt x="1998" y="4383"/>
                  </a:lnTo>
                  <a:lnTo>
                    <a:pt x="1861" y="4954"/>
                  </a:lnTo>
                  <a:lnTo>
                    <a:pt x="2226" y="5422"/>
                  </a:lnTo>
                  <a:lnTo>
                    <a:pt x="1507" y="5696"/>
                  </a:lnTo>
                  <a:lnTo>
                    <a:pt x="1690" y="6038"/>
                  </a:lnTo>
                  <a:lnTo>
                    <a:pt x="2763" y="6175"/>
                  </a:lnTo>
                  <a:lnTo>
                    <a:pt x="2763" y="6175"/>
                  </a:lnTo>
                  <a:lnTo>
                    <a:pt x="2146" y="6369"/>
                  </a:lnTo>
                  <a:lnTo>
                    <a:pt x="1108" y="7293"/>
                  </a:lnTo>
                  <a:lnTo>
                    <a:pt x="1462" y="7464"/>
                  </a:lnTo>
                  <a:lnTo>
                    <a:pt x="1964" y="7134"/>
                  </a:lnTo>
                  <a:lnTo>
                    <a:pt x="2603" y="7236"/>
                  </a:lnTo>
                  <a:lnTo>
                    <a:pt x="3071" y="6814"/>
                  </a:lnTo>
                  <a:lnTo>
                    <a:pt x="3390" y="6985"/>
                  </a:lnTo>
                  <a:lnTo>
                    <a:pt x="4566" y="6746"/>
                  </a:lnTo>
                  <a:lnTo>
                    <a:pt x="5502" y="6757"/>
                  </a:lnTo>
                  <a:lnTo>
                    <a:pt x="6106" y="6289"/>
                  </a:lnTo>
                  <a:lnTo>
                    <a:pt x="5844" y="5844"/>
                  </a:lnTo>
                  <a:lnTo>
                    <a:pt x="6186" y="5593"/>
                  </a:lnTo>
                  <a:lnTo>
                    <a:pt x="6255" y="5034"/>
                  </a:lnTo>
                  <a:lnTo>
                    <a:pt x="5422" y="4863"/>
                  </a:lnTo>
                  <a:lnTo>
                    <a:pt x="5239" y="4532"/>
                  </a:lnTo>
                  <a:lnTo>
                    <a:pt x="4828" y="3550"/>
                  </a:lnTo>
                  <a:lnTo>
                    <a:pt x="4372" y="3413"/>
                  </a:lnTo>
                  <a:lnTo>
                    <a:pt x="3790" y="2397"/>
                  </a:lnTo>
                  <a:lnTo>
                    <a:pt x="3733" y="2306"/>
                  </a:lnTo>
                  <a:lnTo>
                    <a:pt x="3048" y="2249"/>
                  </a:lnTo>
                  <a:lnTo>
                    <a:pt x="3641" y="1496"/>
                  </a:lnTo>
                  <a:lnTo>
                    <a:pt x="3824" y="800"/>
                  </a:lnTo>
                  <a:lnTo>
                    <a:pt x="3116" y="800"/>
                  </a:lnTo>
                  <a:lnTo>
                    <a:pt x="2443" y="914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25"/>
            <p:cNvSpPr/>
            <p:nvPr/>
          </p:nvSpPr>
          <p:spPr>
            <a:xfrm>
              <a:off x="4445800" y="2124375"/>
              <a:ext cx="131825" cy="54825"/>
            </a:xfrm>
            <a:custGeom>
              <a:avLst/>
              <a:gdLst/>
              <a:ahLst/>
              <a:cxnLst/>
              <a:rect l="l" t="t" r="r" b="b"/>
              <a:pathLst>
                <a:path w="5273" h="2193" extrusionOk="0">
                  <a:moveTo>
                    <a:pt x="2876" y="720"/>
                  </a:moveTo>
                  <a:lnTo>
                    <a:pt x="1803" y="298"/>
                  </a:lnTo>
                  <a:lnTo>
                    <a:pt x="708" y="161"/>
                  </a:lnTo>
                  <a:lnTo>
                    <a:pt x="69" y="1"/>
                  </a:lnTo>
                  <a:lnTo>
                    <a:pt x="0" y="104"/>
                  </a:lnTo>
                  <a:lnTo>
                    <a:pt x="308" y="366"/>
                  </a:lnTo>
                  <a:lnTo>
                    <a:pt x="742" y="469"/>
                  </a:lnTo>
                  <a:lnTo>
                    <a:pt x="1221" y="800"/>
                  </a:lnTo>
                  <a:lnTo>
                    <a:pt x="1518" y="1393"/>
                  </a:lnTo>
                  <a:lnTo>
                    <a:pt x="1484" y="1781"/>
                  </a:lnTo>
                  <a:lnTo>
                    <a:pt x="2248" y="1736"/>
                  </a:lnTo>
                  <a:lnTo>
                    <a:pt x="3047" y="2169"/>
                  </a:lnTo>
                  <a:lnTo>
                    <a:pt x="4029" y="2021"/>
                  </a:lnTo>
                  <a:lnTo>
                    <a:pt x="4188" y="1884"/>
                  </a:lnTo>
                  <a:lnTo>
                    <a:pt x="4793" y="2135"/>
                  </a:lnTo>
                  <a:lnTo>
                    <a:pt x="5193" y="2192"/>
                  </a:lnTo>
                  <a:lnTo>
                    <a:pt x="5273" y="2101"/>
                  </a:lnTo>
                  <a:lnTo>
                    <a:pt x="4816" y="1610"/>
                  </a:lnTo>
                  <a:lnTo>
                    <a:pt x="4976" y="1485"/>
                  </a:lnTo>
                  <a:lnTo>
                    <a:pt x="4474" y="1290"/>
                  </a:lnTo>
                  <a:lnTo>
                    <a:pt x="4177" y="925"/>
                  </a:lnTo>
                  <a:lnTo>
                    <a:pt x="3447" y="743"/>
                  </a:lnTo>
                  <a:lnTo>
                    <a:pt x="3036" y="88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25"/>
            <p:cNvSpPr/>
            <p:nvPr/>
          </p:nvSpPr>
          <p:spPr>
            <a:xfrm>
              <a:off x="3656350" y="2860475"/>
              <a:ext cx="85900" cy="144950"/>
            </a:xfrm>
            <a:custGeom>
              <a:avLst/>
              <a:gdLst/>
              <a:ahLst/>
              <a:cxnLst/>
              <a:rect l="l" t="t" r="r" b="b"/>
              <a:pathLst>
                <a:path w="3436" h="5798" extrusionOk="0">
                  <a:moveTo>
                    <a:pt x="2614" y="69"/>
                  </a:moveTo>
                  <a:lnTo>
                    <a:pt x="2249" y="0"/>
                  </a:lnTo>
                  <a:lnTo>
                    <a:pt x="1986" y="149"/>
                  </a:lnTo>
                  <a:lnTo>
                    <a:pt x="1644" y="69"/>
                  </a:lnTo>
                  <a:lnTo>
                    <a:pt x="263" y="114"/>
                  </a:lnTo>
                  <a:lnTo>
                    <a:pt x="229" y="628"/>
                  </a:lnTo>
                  <a:lnTo>
                    <a:pt x="343" y="1313"/>
                  </a:lnTo>
                  <a:lnTo>
                    <a:pt x="548" y="2614"/>
                  </a:lnTo>
                  <a:lnTo>
                    <a:pt x="217" y="3367"/>
                  </a:lnTo>
                  <a:lnTo>
                    <a:pt x="1" y="4394"/>
                  </a:lnTo>
                  <a:lnTo>
                    <a:pt x="343" y="5181"/>
                  </a:lnTo>
                  <a:lnTo>
                    <a:pt x="320" y="5535"/>
                  </a:lnTo>
                  <a:lnTo>
                    <a:pt x="1028" y="5798"/>
                  </a:lnTo>
                  <a:lnTo>
                    <a:pt x="1747" y="5524"/>
                  </a:lnTo>
                  <a:lnTo>
                    <a:pt x="2203" y="5227"/>
                  </a:lnTo>
                  <a:lnTo>
                    <a:pt x="3436" y="4679"/>
                  </a:lnTo>
                  <a:lnTo>
                    <a:pt x="3264" y="4371"/>
                  </a:lnTo>
                  <a:lnTo>
                    <a:pt x="3059" y="3801"/>
                  </a:lnTo>
                  <a:lnTo>
                    <a:pt x="3002" y="3344"/>
                  </a:lnTo>
                  <a:lnTo>
                    <a:pt x="3173" y="2522"/>
                  </a:lnTo>
                  <a:lnTo>
                    <a:pt x="2968" y="2203"/>
                  </a:lnTo>
                  <a:lnTo>
                    <a:pt x="2888" y="1473"/>
                  </a:lnTo>
                  <a:lnTo>
                    <a:pt x="2899" y="811"/>
                  </a:lnTo>
                  <a:lnTo>
                    <a:pt x="2557" y="34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25"/>
            <p:cNvSpPr/>
            <p:nvPr/>
          </p:nvSpPr>
          <p:spPr>
            <a:xfrm>
              <a:off x="3419550" y="2826525"/>
              <a:ext cx="145250" cy="119850"/>
            </a:xfrm>
            <a:custGeom>
              <a:avLst/>
              <a:gdLst/>
              <a:ahLst/>
              <a:cxnLst/>
              <a:rect l="l" t="t" r="r" b="b"/>
              <a:pathLst>
                <a:path w="5810" h="4794" extrusionOk="0">
                  <a:moveTo>
                    <a:pt x="2899" y="137"/>
                  </a:moveTo>
                  <a:lnTo>
                    <a:pt x="2785" y="194"/>
                  </a:lnTo>
                  <a:lnTo>
                    <a:pt x="2363" y="114"/>
                  </a:lnTo>
                  <a:lnTo>
                    <a:pt x="2306" y="217"/>
                  </a:lnTo>
                  <a:lnTo>
                    <a:pt x="2112" y="229"/>
                  </a:lnTo>
                  <a:lnTo>
                    <a:pt x="1541" y="23"/>
                  </a:lnTo>
                  <a:lnTo>
                    <a:pt x="1164" y="0"/>
                  </a:lnTo>
                  <a:lnTo>
                    <a:pt x="1142" y="308"/>
                  </a:lnTo>
                  <a:lnTo>
                    <a:pt x="1062" y="400"/>
                  </a:lnTo>
                  <a:lnTo>
                    <a:pt x="1119" y="708"/>
                  </a:lnTo>
                  <a:lnTo>
                    <a:pt x="1005" y="833"/>
                  </a:lnTo>
                  <a:lnTo>
                    <a:pt x="822" y="833"/>
                  </a:lnTo>
                  <a:lnTo>
                    <a:pt x="617" y="970"/>
                  </a:lnTo>
                  <a:lnTo>
                    <a:pt x="377" y="959"/>
                  </a:lnTo>
                  <a:lnTo>
                    <a:pt x="0" y="1404"/>
                  </a:lnTo>
                  <a:lnTo>
                    <a:pt x="229" y="1564"/>
                  </a:lnTo>
                  <a:lnTo>
                    <a:pt x="343" y="1758"/>
                  </a:lnTo>
                  <a:lnTo>
                    <a:pt x="445" y="2157"/>
                  </a:lnTo>
                  <a:lnTo>
                    <a:pt x="628" y="2328"/>
                  </a:lnTo>
                  <a:lnTo>
                    <a:pt x="845" y="2454"/>
                  </a:lnTo>
                  <a:lnTo>
                    <a:pt x="1142" y="2808"/>
                  </a:lnTo>
                  <a:lnTo>
                    <a:pt x="1484" y="3344"/>
                  </a:lnTo>
                  <a:lnTo>
                    <a:pt x="1918" y="2945"/>
                  </a:lnTo>
                  <a:lnTo>
                    <a:pt x="2020" y="2705"/>
                  </a:lnTo>
                  <a:lnTo>
                    <a:pt x="2157" y="2500"/>
                  </a:lnTo>
                  <a:lnTo>
                    <a:pt x="2374" y="2477"/>
                  </a:lnTo>
                  <a:lnTo>
                    <a:pt x="2557" y="2306"/>
                  </a:lnTo>
                  <a:lnTo>
                    <a:pt x="3196" y="2306"/>
                  </a:lnTo>
                  <a:lnTo>
                    <a:pt x="3413" y="2625"/>
                  </a:lnTo>
                  <a:lnTo>
                    <a:pt x="3584" y="3013"/>
                  </a:lnTo>
                  <a:lnTo>
                    <a:pt x="3561" y="3276"/>
                  </a:lnTo>
                  <a:lnTo>
                    <a:pt x="3687" y="3515"/>
                  </a:lnTo>
                  <a:lnTo>
                    <a:pt x="3687" y="3846"/>
                  </a:lnTo>
                  <a:lnTo>
                    <a:pt x="3903" y="3801"/>
                  </a:lnTo>
                  <a:lnTo>
                    <a:pt x="4075" y="3766"/>
                  </a:lnTo>
                  <a:lnTo>
                    <a:pt x="4280" y="3675"/>
                  </a:lnTo>
                  <a:lnTo>
                    <a:pt x="4611" y="4223"/>
                  </a:lnTo>
                  <a:lnTo>
                    <a:pt x="4554" y="4599"/>
                  </a:lnTo>
                  <a:lnTo>
                    <a:pt x="4714" y="4782"/>
                  </a:lnTo>
                  <a:lnTo>
                    <a:pt x="4942" y="4793"/>
                  </a:lnTo>
                  <a:lnTo>
                    <a:pt x="5102" y="4428"/>
                  </a:lnTo>
                  <a:lnTo>
                    <a:pt x="5330" y="4451"/>
                  </a:lnTo>
                  <a:lnTo>
                    <a:pt x="5455" y="4451"/>
                  </a:lnTo>
                  <a:lnTo>
                    <a:pt x="5501" y="4052"/>
                  </a:lnTo>
                  <a:lnTo>
                    <a:pt x="5444" y="3880"/>
                  </a:lnTo>
                  <a:lnTo>
                    <a:pt x="5524" y="3755"/>
                  </a:lnTo>
                  <a:lnTo>
                    <a:pt x="5809" y="3641"/>
                  </a:lnTo>
                  <a:lnTo>
                    <a:pt x="5627" y="2910"/>
                  </a:lnTo>
                  <a:lnTo>
                    <a:pt x="5444" y="2545"/>
                  </a:lnTo>
                  <a:lnTo>
                    <a:pt x="5513" y="2226"/>
                  </a:lnTo>
                  <a:lnTo>
                    <a:pt x="5672" y="2157"/>
                  </a:lnTo>
                  <a:lnTo>
                    <a:pt x="5421" y="1906"/>
                  </a:lnTo>
                  <a:lnTo>
                    <a:pt x="5467" y="1632"/>
                  </a:lnTo>
                  <a:lnTo>
                    <a:pt x="5364" y="1530"/>
                  </a:lnTo>
                  <a:lnTo>
                    <a:pt x="5193" y="1621"/>
                  </a:lnTo>
                  <a:lnTo>
                    <a:pt x="5227" y="1313"/>
                  </a:lnTo>
                  <a:lnTo>
                    <a:pt x="5398" y="1084"/>
                  </a:lnTo>
                  <a:lnTo>
                    <a:pt x="5067" y="708"/>
                  </a:lnTo>
                  <a:lnTo>
                    <a:pt x="4988" y="457"/>
                  </a:lnTo>
                  <a:lnTo>
                    <a:pt x="4794" y="263"/>
                  </a:lnTo>
                  <a:lnTo>
                    <a:pt x="4645" y="229"/>
                  </a:lnTo>
                  <a:lnTo>
                    <a:pt x="4451" y="365"/>
                  </a:lnTo>
                  <a:lnTo>
                    <a:pt x="4200" y="480"/>
                  </a:lnTo>
                  <a:lnTo>
                    <a:pt x="3972" y="674"/>
                  </a:lnTo>
                  <a:lnTo>
                    <a:pt x="3629" y="605"/>
                  </a:lnTo>
                  <a:lnTo>
                    <a:pt x="3413" y="377"/>
                  </a:lnTo>
                  <a:lnTo>
                    <a:pt x="3287" y="343"/>
                  </a:lnTo>
                  <a:lnTo>
                    <a:pt x="3070" y="457"/>
                  </a:lnTo>
                  <a:lnTo>
                    <a:pt x="2945" y="457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25"/>
            <p:cNvSpPr/>
            <p:nvPr/>
          </p:nvSpPr>
          <p:spPr>
            <a:xfrm>
              <a:off x="3386450" y="2797425"/>
              <a:ext cx="59650" cy="16850"/>
            </a:xfrm>
            <a:custGeom>
              <a:avLst/>
              <a:gdLst/>
              <a:ahLst/>
              <a:cxnLst/>
              <a:rect l="l" t="t" r="r" b="b"/>
              <a:pathLst>
                <a:path w="2386" h="674" extrusionOk="0">
                  <a:moveTo>
                    <a:pt x="1" y="651"/>
                  </a:moveTo>
                  <a:lnTo>
                    <a:pt x="720" y="674"/>
                  </a:lnTo>
                  <a:lnTo>
                    <a:pt x="914" y="537"/>
                  </a:lnTo>
                  <a:lnTo>
                    <a:pt x="1062" y="537"/>
                  </a:lnTo>
                  <a:lnTo>
                    <a:pt x="1359" y="331"/>
                  </a:lnTo>
                  <a:lnTo>
                    <a:pt x="1701" y="525"/>
                  </a:lnTo>
                  <a:lnTo>
                    <a:pt x="2043" y="537"/>
                  </a:lnTo>
                  <a:lnTo>
                    <a:pt x="2386" y="331"/>
                  </a:lnTo>
                  <a:lnTo>
                    <a:pt x="2226" y="69"/>
                  </a:lnTo>
                  <a:lnTo>
                    <a:pt x="1963" y="228"/>
                  </a:lnTo>
                  <a:lnTo>
                    <a:pt x="1712" y="217"/>
                  </a:lnTo>
                  <a:lnTo>
                    <a:pt x="1416" y="0"/>
                  </a:lnTo>
                  <a:lnTo>
                    <a:pt x="1153" y="12"/>
                  </a:lnTo>
                  <a:lnTo>
                    <a:pt x="971" y="228"/>
                  </a:lnTo>
                  <a:lnTo>
                    <a:pt x="103" y="25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25"/>
            <p:cNvSpPr/>
            <p:nvPr/>
          </p:nvSpPr>
          <p:spPr>
            <a:xfrm>
              <a:off x="3389300" y="2825675"/>
              <a:ext cx="59375" cy="35950"/>
            </a:xfrm>
            <a:custGeom>
              <a:avLst/>
              <a:gdLst/>
              <a:ahLst/>
              <a:cxnLst/>
              <a:rect l="l" t="t" r="r" b="b"/>
              <a:pathLst>
                <a:path w="2375" h="1438" extrusionOk="0">
                  <a:moveTo>
                    <a:pt x="2374" y="34"/>
                  </a:moveTo>
                  <a:lnTo>
                    <a:pt x="902" y="0"/>
                  </a:lnTo>
                  <a:lnTo>
                    <a:pt x="685" y="91"/>
                  </a:lnTo>
                  <a:lnTo>
                    <a:pt x="434" y="69"/>
                  </a:lnTo>
                  <a:lnTo>
                    <a:pt x="1" y="228"/>
                  </a:lnTo>
                  <a:lnTo>
                    <a:pt x="46" y="411"/>
                  </a:lnTo>
                  <a:lnTo>
                    <a:pt x="286" y="605"/>
                  </a:lnTo>
                  <a:lnTo>
                    <a:pt x="286" y="742"/>
                  </a:lnTo>
                  <a:lnTo>
                    <a:pt x="457" y="993"/>
                  </a:lnTo>
                  <a:lnTo>
                    <a:pt x="800" y="1061"/>
                  </a:lnTo>
                  <a:lnTo>
                    <a:pt x="1210" y="1438"/>
                  </a:lnTo>
                  <a:lnTo>
                    <a:pt x="1587" y="993"/>
                  </a:lnTo>
                  <a:lnTo>
                    <a:pt x="1827" y="1004"/>
                  </a:lnTo>
                  <a:lnTo>
                    <a:pt x="2032" y="867"/>
                  </a:lnTo>
                  <a:lnTo>
                    <a:pt x="2215" y="867"/>
                  </a:lnTo>
                  <a:lnTo>
                    <a:pt x="2329" y="742"/>
                  </a:lnTo>
                  <a:lnTo>
                    <a:pt x="2272" y="434"/>
                  </a:lnTo>
                  <a:lnTo>
                    <a:pt x="2352" y="342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25"/>
            <p:cNvSpPr/>
            <p:nvPr/>
          </p:nvSpPr>
          <p:spPr>
            <a:xfrm>
              <a:off x="3907700" y="3060175"/>
              <a:ext cx="39675" cy="28850"/>
            </a:xfrm>
            <a:custGeom>
              <a:avLst/>
              <a:gdLst/>
              <a:ahLst/>
              <a:cxnLst/>
              <a:rect l="l" t="t" r="r" b="b"/>
              <a:pathLst>
                <a:path w="1587" h="1154" extrusionOk="0">
                  <a:moveTo>
                    <a:pt x="1587" y="24"/>
                  </a:moveTo>
                  <a:lnTo>
                    <a:pt x="275" y="1"/>
                  </a:lnTo>
                  <a:lnTo>
                    <a:pt x="1" y="1028"/>
                  </a:lnTo>
                  <a:lnTo>
                    <a:pt x="149" y="1153"/>
                  </a:lnTo>
                  <a:lnTo>
                    <a:pt x="423" y="1119"/>
                  </a:lnTo>
                  <a:lnTo>
                    <a:pt x="1587" y="1119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25"/>
            <p:cNvSpPr/>
            <p:nvPr/>
          </p:nvSpPr>
          <p:spPr>
            <a:xfrm>
              <a:off x="4094300" y="2162625"/>
              <a:ext cx="123275" cy="157225"/>
            </a:xfrm>
            <a:custGeom>
              <a:avLst/>
              <a:gdLst/>
              <a:ahLst/>
              <a:cxnLst/>
              <a:rect l="l" t="t" r="r" b="b"/>
              <a:pathLst>
                <a:path w="4931" h="6289" extrusionOk="0">
                  <a:moveTo>
                    <a:pt x="2945" y="5558"/>
                  </a:moveTo>
                  <a:lnTo>
                    <a:pt x="2830" y="5957"/>
                  </a:lnTo>
                  <a:lnTo>
                    <a:pt x="3766" y="6128"/>
                  </a:lnTo>
                  <a:lnTo>
                    <a:pt x="3766" y="6288"/>
                  </a:lnTo>
                  <a:lnTo>
                    <a:pt x="4850" y="6208"/>
                  </a:lnTo>
                  <a:lnTo>
                    <a:pt x="4930" y="5934"/>
                  </a:lnTo>
                  <a:lnTo>
                    <a:pt x="4531" y="6049"/>
                  </a:lnTo>
                  <a:lnTo>
                    <a:pt x="4531" y="5889"/>
                  </a:lnTo>
                  <a:lnTo>
                    <a:pt x="3972" y="5820"/>
                  </a:lnTo>
                  <a:lnTo>
                    <a:pt x="3390" y="5877"/>
                  </a:lnTo>
                  <a:close/>
                  <a:moveTo>
                    <a:pt x="4588" y="228"/>
                  </a:moveTo>
                  <a:lnTo>
                    <a:pt x="4200" y="0"/>
                  </a:lnTo>
                  <a:lnTo>
                    <a:pt x="4246" y="422"/>
                  </a:lnTo>
                  <a:lnTo>
                    <a:pt x="3584" y="514"/>
                  </a:lnTo>
                  <a:lnTo>
                    <a:pt x="3024" y="206"/>
                  </a:lnTo>
                  <a:lnTo>
                    <a:pt x="2465" y="457"/>
                  </a:lnTo>
                  <a:lnTo>
                    <a:pt x="1929" y="422"/>
                  </a:lnTo>
                  <a:lnTo>
                    <a:pt x="1792" y="457"/>
                  </a:lnTo>
                  <a:lnTo>
                    <a:pt x="1689" y="616"/>
                  </a:lnTo>
                  <a:lnTo>
                    <a:pt x="1290" y="594"/>
                  </a:lnTo>
                  <a:lnTo>
                    <a:pt x="1016" y="776"/>
                  </a:lnTo>
                  <a:lnTo>
                    <a:pt x="548" y="867"/>
                  </a:lnTo>
                  <a:lnTo>
                    <a:pt x="548" y="1096"/>
                  </a:lnTo>
                  <a:lnTo>
                    <a:pt x="320" y="1221"/>
                  </a:lnTo>
                  <a:lnTo>
                    <a:pt x="308" y="1529"/>
                  </a:lnTo>
                  <a:lnTo>
                    <a:pt x="0" y="1952"/>
                  </a:lnTo>
                  <a:lnTo>
                    <a:pt x="80" y="2226"/>
                  </a:lnTo>
                  <a:lnTo>
                    <a:pt x="491" y="2739"/>
                  </a:lnTo>
                  <a:lnTo>
                    <a:pt x="822" y="3161"/>
                  </a:lnTo>
                  <a:lnTo>
                    <a:pt x="1005" y="3778"/>
                  </a:lnTo>
                  <a:lnTo>
                    <a:pt x="1335" y="4508"/>
                  </a:lnTo>
                  <a:lnTo>
                    <a:pt x="1986" y="4919"/>
                  </a:lnTo>
                  <a:lnTo>
                    <a:pt x="2477" y="4907"/>
                  </a:lnTo>
                  <a:lnTo>
                    <a:pt x="2134" y="4097"/>
                  </a:lnTo>
                  <a:lnTo>
                    <a:pt x="2602" y="3994"/>
                  </a:lnTo>
                  <a:lnTo>
                    <a:pt x="2328" y="3527"/>
                  </a:lnTo>
                  <a:lnTo>
                    <a:pt x="3036" y="3766"/>
                  </a:lnTo>
                  <a:lnTo>
                    <a:pt x="2979" y="3241"/>
                  </a:lnTo>
                  <a:lnTo>
                    <a:pt x="2602" y="2979"/>
                  </a:lnTo>
                  <a:lnTo>
                    <a:pt x="2146" y="2556"/>
                  </a:lnTo>
                  <a:lnTo>
                    <a:pt x="2397" y="2351"/>
                  </a:lnTo>
                  <a:lnTo>
                    <a:pt x="1997" y="1929"/>
                  </a:lnTo>
                  <a:lnTo>
                    <a:pt x="1769" y="1381"/>
                  </a:lnTo>
                  <a:lnTo>
                    <a:pt x="1895" y="1198"/>
                  </a:lnTo>
                  <a:lnTo>
                    <a:pt x="2328" y="1655"/>
                  </a:lnTo>
                  <a:lnTo>
                    <a:pt x="2739" y="1655"/>
                  </a:lnTo>
                  <a:lnTo>
                    <a:pt x="3104" y="1507"/>
                  </a:lnTo>
                  <a:lnTo>
                    <a:pt x="2545" y="993"/>
                  </a:lnTo>
                  <a:lnTo>
                    <a:pt x="3413" y="765"/>
                  </a:lnTo>
                  <a:lnTo>
                    <a:pt x="3801" y="856"/>
                  </a:lnTo>
                  <a:lnTo>
                    <a:pt x="4257" y="879"/>
                  </a:lnTo>
                  <a:lnTo>
                    <a:pt x="4405" y="776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25"/>
            <p:cNvSpPr/>
            <p:nvPr/>
          </p:nvSpPr>
          <p:spPr>
            <a:xfrm>
              <a:off x="2778475" y="1342375"/>
              <a:ext cx="794300" cy="424550"/>
            </a:xfrm>
            <a:custGeom>
              <a:avLst/>
              <a:gdLst/>
              <a:ahLst/>
              <a:cxnLst/>
              <a:rect l="l" t="t" r="r" b="b"/>
              <a:pathLst>
                <a:path w="31772" h="16982" extrusionOk="0">
                  <a:moveTo>
                    <a:pt x="24982" y="57"/>
                  </a:moveTo>
                  <a:lnTo>
                    <a:pt x="21273" y="0"/>
                  </a:lnTo>
                  <a:lnTo>
                    <a:pt x="19584" y="34"/>
                  </a:lnTo>
                  <a:lnTo>
                    <a:pt x="18876" y="228"/>
                  </a:lnTo>
                  <a:lnTo>
                    <a:pt x="17233" y="206"/>
                  </a:lnTo>
                  <a:lnTo>
                    <a:pt x="15418" y="514"/>
                  </a:lnTo>
                  <a:lnTo>
                    <a:pt x="15190" y="753"/>
                  </a:lnTo>
                  <a:lnTo>
                    <a:pt x="16148" y="1050"/>
                  </a:lnTo>
                  <a:lnTo>
                    <a:pt x="15258" y="867"/>
                  </a:lnTo>
                  <a:lnTo>
                    <a:pt x="14619" y="822"/>
                  </a:lnTo>
                  <a:lnTo>
                    <a:pt x="13626" y="628"/>
                  </a:lnTo>
                  <a:lnTo>
                    <a:pt x="12109" y="925"/>
                  </a:lnTo>
                  <a:lnTo>
                    <a:pt x="11721" y="753"/>
                  </a:lnTo>
                  <a:lnTo>
                    <a:pt x="10237" y="753"/>
                  </a:lnTo>
                  <a:lnTo>
                    <a:pt x="8685" y="833"/>
                  </a:lnTo>
                  <a:lnTo>
                    <a:pt x="7418" y="982"/>
                  </a:lnTo>
                  <a:lnTo>
                    <a:pt x="7384" y="1233"/>
                  </a:lnTo>
                  <a:lnTo>
                    <a:pt x="6631" y="1313"/>
                  </a:lnTo>
                  <a:lnTo>
                    <a:pt x="4554" y="1723"/>
                  </a:lnTo>
                  <a:lnTo>
                    <a:pt x="3892" y="1963"/>
                  </a:lnTo>
                  <a:lnTo>
                    <a:pt x="5044" y="2180"/>
                  </a:lnTo>
                  <a:lnTo>
                    <a:pt x="4645" y="2408"/>
                  </a:lnTo>
                  <a:lnTo>
                    <a:pt x="2522" y="2716"/>
                  </a:lnTo>
                  <a:lnTo>
                    <a:pt x="308" y="3036"/>
                  </a:lnTo>
                  <a:lnTo>
                    <a:pt x="0" y="3275"/>
                  </a:lnTo>
                  <a:lnTo>
                    <a:pt x="913" y="3561"/>
                  </a:lnTo>
                  <a:lnTo>
                    <a:pt x="2979" y="3732"/>
                  </a:lnTo>
                  <a:lnTo>
                    <a:pt x="1906" y="3766"/>
                  </a:lnTo>
                  <a:lnTo>
                    <a:pt x="354" y="3972"/>
                  </a:lnTo>
                  <a:lnTo>
                    <a:pt x="890" y="4417"/>
                  </a:lnTo>
                  <a:lnTo>
                    <a:pt x="1324" y="4633"/>
                  </a:lnTo>
                  <a:lnTo>
                    <a:pt x="2659" y="4588"/>
                  </a:lnTo>
                  <a:lnTo>
                    <a:pt x="4109" y="4565"/>
                  </a:lnTo>
                  <a:lnTo>
                    <a:pt x="5193" y="4599"/>
                  </a:lnTo>
                  <a:lnTo>
                    <a:pt x="6334" y="5022"/>
                  </a:lnTo>
                  <a:lnTo>
                    <a:pt x="6129" y="5318"/>
                  </a:lnTo>
                  <a:lnTo>
                    <a:pt x="6642" y="5592"/>
                  </a:lnTo>
                  <a:lnTo>
                    <a:pt x="6848" y="6345"/>
                  </a:lnTo>
                  <a:lnTo>
                    <a:pt x="6984" y="6859"/>
                  </a:lnTo>
                  <a:lnTo>
                    <a:pt x="7190" y="7133"/>
                  </a:lnTo>
                  <a:lnTo>
                    <a:pt x="6186" y="7817"/>
                  </a:lnTo>
                  <a:lnTo>
                    <a:pt x="6562" y="8000"/>
                  </a:lnTo>
                  <a:lnTo>
                    <a:pt x="7190" y="7886"/>
                  </a:lnTo>
                  <a:lnTo>
                    <a:pt x="7555" y="8148"/>
                  </a:lnTo>
                  <a:lnTo>
                    <a:pt x="8308" y="8628"/>
                  </a:lnTo>
                  <a:lnTo>
                    <a:pt x="7247" y="8434"/>
                  </a:lnTo>
                  <a:lnTo>
                    <a:pt x="6699" y="8434"/>
                  </a:lnTo>
                  <a:lnTo>
                    <a:pt x="6277" y="8833"/>
                  </a:lnTo>
                  <a:lnTo>
                    <a:pt x="6060" y="9347"/>
                  </a:lnTo>
                  <a:lnTo>
                    <a:pt x="6665" y="9598"/>
                  </a:lnTo>
                  <a:lnTo>
                    <a:pt x="7236" y="9484"/>
                  </a:lnTo>
                  <a:lnTo>
                    <a:pt x="7601" y="9370"/>
                  </a:lnTo>
                  <a:lnTo>
                    <a:pt x="8388" y="9096"/>
                  </a:lnTo>
                  <a:lnTo>
                    <a:pt x="7989" y="9701"/>
                  </a:lnTo>
                  <a:lnTo>
                    <a:pt x="7612" y="10020"/>
                  </a:lnTo>
                  <a:lnTo>
                    <a:pt x="6608" y="10305"/>
                  </a:lnTo>
                  <a:lnTo>
                    <a:pt x="5604" y="11207"/>
                  </a:lnTo>
                  <a:lnTo>
                    <a:pt x="5889" y="11492"/>
                  </a:lnTo>
                  <a:lnTo>
                    <a:pt x="5410" y="12063"/>
                  </a:lnTo>
                  <a:lnTo>
                    <a:pt x="5935" y="12805"/>
                  </a:lnTo>
                  <a:lnTo>
                    <a:pt x="5718" y="13524"/>
                  </a:lnTo>
                  <a:lnTo>
                    <a:pt x="5820" y="14049"/>
                  </a:lnTo>
                  <a:lnTo>
                    <a:pt x="6505" y="15064"/>
                  </a:lnTo>
                  <a:lnTo>
                    <a:pt x="6619" y="15863"/>
                  </a:lnTo>
                  <a:lnTo>
                    <a:pt x="7064" y="16320"/>
                  </a:lnTo>
                  <a:lnTo>
                    <a:pt x="8331" y="16320"/>
                  </a:lnTo>
                  <a:lnTo>
                    <a:pt x="9039" y="16981"/>
                  </a:lnTo>
                  <a:lnTo>
                    <a:pt x="9974" y="16947"/>
                  </a:lnTo>
                  <a:lnTo>
                    <a:pt x="10556" y="16126"/>
                  </a:lnTo>
                  <a:lnTo>
                    <a:pt x="11059" y="15441"/>
                  </a:lnTo>
                  <a:lnTo>
                    <a:pt x="11013" y="14813"/>
                  </a:lnTo>
                  <a:lnTo>
                    <a:pt x="12234" y="14163"/>
                  </a:lnTo>
                  <a:lnTo>
                    <a:pt x="12713" y="13638"/>
                  </a:lnTo>
                  <a:lnTo>
                    <a:pt x="12907" y="13079"/>
                  </a:lnTo>
                  <a:lnTo>
                    <a:pt x="13581" y="12576"/>
                  </a:lnTo>
                  <a:lnTo>
                    <a:pt x="14505" y="12394"/>
                  </a:lnTo>
                  <a:lnTo>
                    <a:pt x="15372" y="12188"/>
                  </a:lnTo>
                  <a:lnTo>
                    <a:pt x="15806" y="12166"/>
                  </a:lnTo>
                  <a:lnTo>
                    <a:pt x="17255" y="11606"/>
                  </a:lnTo>
                  <a:lnTo>
                    <a:pt x="18317" y="10796"/>
                  </a:lnTo>
                  <a:lnTo>
                    <a:pt x="19002" y="10499"/>
                  </a:lnTo>
                  <a:lnTo>
                    <a:pt x="19652" y="10477"/>
                  </a:lnTo>
                  <a:lnTo>
                    <a:pt x="21444" y="10225"/>
                  </a:lnTo>
                  <a:lnTo>
                    <a:pt x="23167" y="9609"/>
                  </a:lnTo>
                  <a:lnTo>
                    <a:pt x="24867" y="8959"/>
                  </a:lnTo>
                  <a:lnTo>
                    <a:pt x="24080" y="8913"/>
                  </a:lnTo>
                  <a:lnTo>
                    <a:pt x="22562" y="8879"/>
                  </a:lnTo>
                  <a:lnTo>
                    <a:pt x="23327" y="8479"/>
                  </a:lnTo>
                  <a:lnTo>
                    <a:pt x="23247" y="7966"/>
                  </a:lnTo>
                  <a:lnTo>
                    <a:pt x="23852" y="8400"/>
                  </a:lnTo>
                  <a:lnTo>
                    <a:pt x="24240" y="8696"/>
                  </a:lnTo>
                  <a:lnTo>
                    <a:pt x="25278" y="8559"/>
                  </a:lnTo>
                  <a:lnTo>
                    <a:pt x="25187" y="7943"/>
                  </a:lnTo>
                  <a:lnTo>
                    <a:pt x="24548" y="7498"/>
                  </a:lnTo>
                  <a:lnTo>
                    <a:pt x="23840" y="7315"/>
                  </a:lnTo>
                  <a:lnTo>
                    <a:pt x="24183" y="7110"/>
                  </a:lnTo>
                  <a:lnTo>
                    <a:pt x="25210" y="7418"/>
                  </a:lnTo>
                  <a:lnTo>
                    <a:pt x="25278" y="7087"/>
                  </a:lnTo>
                  <a:lnTo>
                    <a:pt x="24696" y="6596"/>
                  </a:lnTo>
                  <a:lnTo>
                    <a:pt x="25461" y="6596"/>
                  </a:lnTo>
                  <a:lnTo>
                    <a:pt x="26260" y="6482"/>
                  </a:lnTo>
                  <a:lnTo>
                    <a:pt x="26499" y="6231"/>
                  </a:lnTo>
                  <a:lnTo>
                    <a:pt x="25929" y="5934"/>
                  </a:lnTo>
                  <a:lnTo>
                    <a:pt x="27161" y="5889"/>
                  </a:lnTo>
                  <a:lnTo>
                    <a:pt x="26591" y="5273"/>
                  </a:lnTo>
                  <a:lnTo>
                    <a:pt x="27173" y="5204"/>
                  </a:lnTo>
                  <a:lnTo>
                    <a:pt x="27184" y="4599"/>
                  </a:lnTo>
                  <a:lnTo>
                    <a:pt x="26305" y="4245"/>
                  </a:lnTo>
                  <a:lnTo>
                    <a:pt x="27218" y="4017"/>
                  </a:lnTo>
                  <a:lnTo>
                    <a:pt x="28040" y="4006"/>
                  </a:lnTo>
                  <a:lnTo>
                    <a:pt x="27526" y="3549"/>
                  </a:lnTo>
                  <a:lnTo>
                    <a:pt x="27686" y="2819"/>
                  </a:lnTo>
                  <a:lnTo>
                    <a:pt x="28200" y="2408"/>
                  </a:lnTo>
                  <a:lnTo>
                    <a:pt x="28896" y="1952"/>
                  </a:lnTo>
                  <a:lnTo>
                    <a:pt x="27755" y="1917"/>
                  </a:lnTo>
                  <a:lnTo>
                    <a:pt x="29375" y="1826"/>
                  </a:lnTo>
                  <a:lnTo>
                    <a:pt x="29683" y="1678"/>
                  </a:lnTo>
                  <a:lnTo>
                    <a:pt x="31772" y="1267"/>
                  </a:lnTo>
                  <a:lnTo>
                    <a:pt x="31544" y="1027"/>
                  </a:lnTo>
                  <a:lnTo>
                    <a:pt x="30117" y="913"/>
                  </a:lnTo>
                  <a:lnTo>
                    <a:pt x="27698" y="1119"/>
                  </a:lnTo>
                  <a:lnTo>
                    <a:pt x="26385" y="1335"/>
                  </a:lnTo>
                  <a:lnTo>
                    <a:pt x="27036" y="1004"/>
                  </a:lnTo>
                  <a:lnTo>
                    <a:pt x="26705" y="810"/>
                  </a:lnTo>
                  <a:lnTo>
                    <a:pt x="25700" y="982"/>
                  </a:lnTo>
                  <a:lnTo>
                    <a:pt x="24320" y="776"/>
                  </a:lnTo>
                  <a:lnTo>
                    <a:pt x="22596" y="856"/>
                  </a:lnTo>
                  <a:lnTo>
                    <a:pt x="22391" y="753"/>
                  </a:lnTo>
                  <a:lnTo>
                    <a:pt x="25004" y="696"/>
                  </a:lnTo>
                  <a:lnTo>
                    <a:pt x="26842" y="662"/>
                  </a:lnTo>
                  <a:lnTo>
                    <a:pt x="27789" y="46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25"/>
            <p:cNvSpPr/>
            <p:nvPr/>
          </p:nvSpPr>
          <p:spPr>
            <a:xfrm>
              <a:off x="1890025" y="2707825"/>
              <a:ext cx="82475" cy="92750"/>
            </a:xfrm>
            <a:custGeom>
              <a:avLst/>
              <a:gdLst/>
              <a:ahLst/>
              <a:cxnLst/>
              <a:rect l="l" t="t" r="r" b="b"/>
              <a:pathLst>
                <a:path w="3299" h="3710" extrusionOk="0">
                  <a:moveTo>
                    <a:pt x="2797" y="12"/>
                  </a:moveTo>
                  <a:lnTo>
                    <a:pt x="2066" y="1"/>
                  </a:lnTo>
                  <a:lnTo>
                    <a:pt x="1324" y="1"/>
                  </a:lnTo>
                  <a:lnTo>
                    <a:pt x="1267" y="514"/>
                  </a:lnTo>
                  <a:lnTo>
                    <a:pt x="902" y="514"/>
                  </a:lnTo>
                  <a:lnTo>
                    <a:pt x="1153" y="811"/>
                  </a:lnTo>
                  <a:lnTo>
                    <a:pt x="1427" y="1028"/>
                  </a:lnTo>
                  <a:lnTo>
                    <a:pt x="1496" y="1233"/>
                  </a:lnTo>
                  <a:lnTo>
                    <a:pt x="1610" y="1279"/>
                  </a:lnTo>
                  <a:lnTo>
                    <a:pt x="1553" y="1587"/>
                  </a:lnTo>
                  <a:lnTo>
                    <a:pt x="548" y="1587"/>
                  </a:lnTo>
                  <a:lnTo>
                    <a:pt x="69" y="2329"/>
                  </a:lnTo>
                  <a:lnTo>
                    <a:pt x="172" y="2500"/>
                  </a:lnTo>
                  <a:lnTo>
                    <a:pt x="58" y="2706"/>
                  </a:lnTo>
                  <a:lnTo>
                    <a:pt x="1" y="2979"/>
                  </a:lnTo>
                  <a:lnTo>
                    <a:pt x="389" y="3356"/>
                  </a:lnTo>
                  <a:lnTo>
                    <a:pt x="742" y="3539"/>
                  </a:lnTo>
                  <a:lnTo>
                    <a:pt x="1222" y="3550"/>
                  </a:lnTo>
                  <a:lnTo>
                    <a:pt x="1633" y="3710"/>
                  </a:lnTo>
                  <a:lnTo>
                    <a:pt x="1655" y="3573"/>
                  </a:lnTo>
                  <a:lnTo>
                    <a:pt x="1952" y="3345"/>
                  </a:lnTo>
                  <a:lnTo>
                    <a:pt x="2112" y="3242"/>
                  </a:lnTo>
                  <a:lnTo>
                    <a:pt x="2089" y="3139"/>
                  </a:lnTo>
                  <a:lnTo>
                    <a:pt x="2283" y="3082"/>
                  </a:lnTo>
                  <a:lnTo>
                    <a:pt x="2466" y="2854"/>
                  </a:lnTo>
                  <a:lnTo>
                    <a:pt x="2431" y="2671"/>
                  </a:lnTo>
                  <a:lnTo>
                    <a:pt x="2500" y="2500"/>
                  </a:lnTo>
                  <a:lnTo>
                    <a:pt x="2899" y="2238"/>
                  </a:lnTo>
                  <a:lnTo>
                    <a:pt x="3299" y="1895"/>
                  </a:lnTo>
                  <a:lnTo>
                    <a:pt x="3082" y="1781"/>
                  </a:lnTo>
                  <a:lnTo>
                    <a:pt x="3002" y="1918"/>
                  </a:lnTo>
                  <a:lnTo>
                    <a:pt x="2751" y="1758"/>
                  </a:lnTo>
                  <a:lnTo>
                    <a:pt x="2523" y="1758"/>
                  </a:lnTo>
                  <a:lnTo>
                    <a:pt x="2694" y="73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25"/>
            <p:cNvSpPr/>
            <p:nvPr/>
          </p:nvSpPr>
          <p:spPr>
            <a:xfrm>
              <a:off x="2492600" y="2922100"/>
              <a:ext cx="95875" cy="161225"/>
            </a:xfrm>
            <a:custGeom>
              <a:avLst/>
              <a:gdLst/>
              <a:ahLst/>
              <a:cxnLst/>
              <a:rect l="l" t="t" r="r" b="b"/>
              <a:pathLst>
                <a:path w="3835" h="6449" extrusionOk="0">
                  <a:moveTo>
                    <a:pt x="3412" y="2191"/>
                  </a:moveTo>
                  <a:lnTo>
                    <a:pt x="3116" y="1861"/>
                  </a:lnTo>
                  <a:lnTo>
                    <a:pt x="2705" y="1415"/>
                  </a:lnTo>
                  <a:lnTo>
                    <a:pt x="2408" y="1404"/>
                  </a:lnTo>
                  <a:lnTo>
                    <a:pt x="2385" y="936"/>
                  </a:lnTo>
                  <a:lnTo>
                    <a:pt x="1917" y="343"/>
                  </a:lnTo>
                  <a:lnTo>
                    <a:pt x="1404" y="0"/>
                  </a:lnTo>
                  <a:lnTo>
                    <a:pt x="753" y="548"/>
                  </a:lnTo>
                  <a:lnTo>
                    <a:pt x="662" y="879"/>
                  </a:lnTo>
                  <a:lnTo>
                    <a:pt x="936" y="1199"/>
                  </a:lnTo>
                  <a:lnTo>
                    <a:pt x="719" y="1370"/>
                  </a:lnTo>
                  <a:lnTo>
                    <a:pt x="228" y="1530"/>
                  </a:lnTo>
                  <a:lnTo>
                    <a:pt x="228" y="1940"/>
                  </a:lnTo>
                  <a:lnTo>
                    <a:pt x="0" y="2203"/>
                  </a:lnTo>
                  <a:lnTo>
                    <a:pt x="537" y="2888"/>
                  </a:lnTo>
                  <a:lnTo>
                    <a:pt x="947" y="2842"/>
                  </a:lnTo>
                  <a:lnTo>
                    <a:pt x="1130" y="3059"/>
                  </a:lnTo>
                  <a:lnTo>
                    <a:pt x="1016" y="3458"/>
                  </a:lnTo>
                  <a:lnTo>
                    <a:pt x="1290" y="3584"/>
                  </a:lnTo>
                  <a:lnTo>
                    <a:pt x="1461" y="4006"/>
                  </a:lnTo>
                  <a:lnTo>
                    <a:pt x="1233" y="4326"/>
                  </a:lnTo>
                  <a:lnTo>
                    <a:pt x="1084" y="5090"/>
                  </a:lnTo>
                  <a:lnTo>
                    <a:pt x="1290" y="5570"/>
                  </a:lnTo>
                  <a:lnTo>
                    <a:pt x="1335" y="5980"/>
                  </a:lnTo>
                  <a:lnTo>
                    <a:pt x="1826" y="6403"/>
                  </a:lnTo>
                  <a:lnTo>
                    <a:pt x="2214" y="6448"/>
                  </a:lnTo>
                  <a:lnTo>
                    <a:pt x="2317" y="6266"/>
                  </a:lnTo>
                  <a:lnTo>
                    <a:pt x="2557" y="6231"/>
                  </a:lnTo>
                  <a:lnTo>
                    <a:pt x="2933" y="6083"/>
                  </a:lnTo>
                  <a:lnTo>
                    <a:pt x="3184" y="5832"/>
                  </a:lnTo>
                  <a:lnTo>
                    <a:pt x="3629" y="5912"/>
                  </a:lnTo>
                  <a:lnTo>
                    <a:pt x="3835" y="5878"/>
                  </a:lnTo>
                  <a:lnTo>
                    <a:pt x="3355" y="5079"/>
                  </a:lnTo>
                  <a:lnTo>
                    <a:pt x="3264" y="4577"/>
                  </a:lnTo>
                  <a:lnTo>
                    <a:pt x="3002" y="4565"/>
                  </a:lnTo>
                  <a:lnTo>
                    <a:pt x="2659" y="3915"/>
                  </a:lnTo>
                  <a:lnTo>
                    <a:pt x="2819" y="3435"/>
                  </a:lnTo>
                  <a:lnTo>
                    <a:pt x="2773" y="3230"/>
                  </a:lnTo>
                  <a:lnTo>
                    <a:pt x="3275" y="3002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25"/>
            <p:cNvSpPr/>
            <p:nvPr/>
          </p:nvSpPr>
          <p:spPr>
            <a:xfrm>
              <a:off x="1947100" y="2748925"/>
              <a:ext cx="124400" cy="68775"/>
            </a:xfrm>
            <a:custGeom>
              <a:avLst/>
              <a:gdLst/>
              <a:ahLst/>
              <a:cxnLst/>
              <a:rect l="l" t="t" r="r" b="b"/>
              <a:pathLst>
                <a:path w="4976" h="2751" extrusionOk="0">
                  <a:moveTo>
                    <a:pt x="4976" y="925"/>
                  </a:moveTo>
                  <a:lnTo>
                    <a:pt x="4793" y="673"/>
                  </a:lnTo>
                  <a:lnTo>
                    <a:pt x="4519" y="525"/>
                  </a:lnTo>
                  <a:lnTo>
                    <a:pt x="4314" y="331"/>
                  </a:lnTo>
                  <a:lnTo>
                    <a:pt x="4086" y="160"/>
                  </a:lnTo>
                  <a:lnTo>
                    <a:pt x="3972" y="137"/>
                  </a:lnTo>
                  <a:lnTo>
                    <a:pt x="3606" y="12"/>
                  </a:lnTo>
                  <a:lnTo>
                    <a:pt x="3458" y="80"/>
                  </a:lnTo>
                  <a:lnTo>
                    <a:pt x="3241" y="114"/>
                  </a:lnTo>
                  <a:lnTo>
                    <a:pt x="3059" y="57"/>
                  </a:lnTo>
                  <a:lnTo>
                    <a:pt x="2807" y="0"/>
                  </a:lnTo>
                  <a:lnTo>
                    <a:pt x="2693" y="103"/>
                  </a:lnTo>
                  <a:lnTo>
                    <a:pt x="2442" y="194"/>
                  </a:lnTo>
                  <a:lnTo>
                    <a:pt x="2066" y="228"/>
                  </a:lnTo>
                  <a:lnTo>
                    <a:pt x="1712" y="137"/>
                  </a:lnTo>
                  <a:lnTo>
                    <a:pt x="1586" y="194"/>
                  </a:lnTo>
                  <a:lnTo>
                    <a:pt x="1518" y="114"/>
                  </a:lnTo>
                  <a:lnTo>
                    <a:pt x="1290" y="126"/>
                  </a:lnTo>
                  <a:lnTo>
                    <a:pt x="1096" y="285"/>
                  </a:lnTo>
                  <a:lnTo>
                    <a:pt x="1016" y="251"/>
                  </a:lnTo>
                  <a:lnTo>
                    <a:pt x="616" y="594"/>
                  </a:lnTo>
                  <a:lnTo>
                    <a:pt x="217" y="856"/>
                  </a:lnTo>
                  <a:lnTo>
                    <a:pt x="137" y="1027"/>
                  </a:lnTo>
                  <a:lnTo>
                    <a:pt x="183" y="1210"/>
                  </a:lnTo>
                  <a:lnTo>
                    <a:pt x="0" y="1438"/>
                  </a:lnTo>
                  <a:lnTo>
                    <a:pt x="217" y="1507"/>
                  </a:lnTo>
                  <a:lnTo>
                    <a:pt x="365" y="1701"/>
                  </a:lnTo>
                  <a:lnTo>
                    <a:pt x="605" y="1838"/>
                  </a:lnTo>
                  <a:lnTo>
                    <a:pt x="616" y="1963"/>
                  </a:lnTo>
                  <a:lnTo>
                    <a:pt x="970" y="1849"/>
                  </a:lnTo>
                  <a:lnTo>
                    <a:pt x="1130" y="1929"/>
                  </a:lnTo>
                  <a:lnTo>
                    <a:pt x="1233" y="2020"/>
                  </a:lnTo>
                  <a:lnTo>
                    <a:pt x="1141" y="2385"/>
                  </a:lnTo>
                  <a:lnTo>
                    <a:pt x="1381" y="2465"/>
                  </a:lnTo>
                  <a:lnTo>
                    <a:pt x="1484" y="2751"/>
                  </a:lnTo>
                  <a:lnTo>
                    <a:pt x="1746" y="2705"/>
                  </a:lnTo>
                  <a:lnTo>
                    <a:pt x="1860" y="2499"/>
                  </a:lnTo>
                  <a:lnTo>
                    <a:pt x="1974" y="2499"/>
                  </a:lnTo>
                  <a:lnTo>
                    <a:pt x="1997" y="2054"/>
                  </a:lnTo>
                  <a:lnTo>
                    <a:pt x="2180" y="2020"/>
                  </a:lnTo>
                  <a:lnTo>
                    <a:pt x="2351" y="2020"/>
                  </a:lnTo>
                  <a:lnTo>
                    <a:pt x="2556" y="1780"/>
                  </a:lnTo>
                  <a:lnTo>
                    <a:pt x="2773" y="1963"/>
                  </a:lnTo>
                  <a:lnTo>
                    <a:pt x="2853" y="1849"/>
                  </a:lnTo>
                  <a:lnTo>
                    <a:pt x="3013" y="1758"/>
                  </a:lnTo>
                  <a:lnTo>
                    <a:pt x="3310" y="1495"/>
                  </a:lnTo>
                  <a:lnTo>
                    <a:pt x="3355" y="1313"/>
                  </a:lnTo>
                  <a:lnTo>
                    <a:pt x="3424" y="1324"/>
                  </a:lnTo>
                  <a:lnTo>
                    <a:pt x="3538" y="1107"/>
                  </a:lnTo>
                  <a:lnTo>
                    <a:pt x="3629" y="1084"/>
                  </a:lnTo>
                  <a:lnTo>
                    <a:pt x="3755" y="1210"/>
                  </a:lnTo>
                  <a:lnTo>
                    <a:pt x="3914" y="1256"/>
                  </a:lnTo>
                  <a:lnTo>
                    <a:pt x="4097" y="1141"/>
                  </a:lnTo>
                  <a:lnTo>
                    <a:pt x="4291" y="1141"/>
                  </a:lnTo>
                  <a:lnTo>
                    <a:pt x="4576" y="1027"/>
                  </a:lnTo>
                  <a:lnTo>
                    <a:pt x="4713" y="902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25"/>
            <p:cNvSpPr/>
            <p:nvPr/>
          </p:nvSpPr>
          <p:spPr>
            <a:xfrm>
              <a:off x="3966475" y="2059325"/>
              <a:ext cx="102725" cy="88475"/>
            </a:xfrm>
            <a:custGeom>
              <a:avLst/>
              <a:gdLst/>
              <a:ahLst/>
              <a:cxnLst/>
              <a:rect l="l" t="t" r="r" b="b"/>
              <a:pathLst>
                <a:path w="4109" h="3539" extrusionOk="0">
                  <a:moveTo>
                    <a:pt x="2797" y="492"/>
                  </a:moveTo>
                  <a:lnTo>
                    <a:pt x="2226" y="115"/>
                  </a:lnTo>
                  <a:lnTo>
                    <a:pt x="1998" y="1"/>
                  </a:lnTo>
                  <a:lnTo>
                    <a:pt x="1439" y="252"/>
                  </a:lnTo>
                  <a:lnTo>
                    <a:pt x="1393" y="606"/>
                  </a:lnTo>
                  <a:lnTo>
                    <a:pt x="1153" y="686"/>
                  </a:lnTo>
                  <a:lnTo>
                    <a:pt x="1176" y="937"/>
                  </a:lnTo>
                  <a:lnTo>
                    <a:pt x="891" y="914"/>
                  </a:lnTo>
                  <a:lnTo>
                    <a:pt x="640" y="777"/>
                  </a:lnTo>
                  <a:lnTo>
                    <a:pt x="526" y="914"/>
                  </a:lnTo>
                  <a:lnTo>
                    <a:pt x="23" y="891"/>
                  </a:lnTo>
                  <a:lnTo>
                    <a:pt x="1" y="903"/>
                  </a:lnTo>
                  <a:lnTo>
                    <a:pt x="1" y="1222"/>
                  </a:lnTo>
                  <a:lnTo>
                    <a:pt x="240" y="1507"/>
                  </a:lnTo>
                  <a:lnTo>
                    <a:pt x="423" y="1131"/>
                  </a:lnTo>
                  <a:lnTo>
                    <a:pt x="891" y="1279"/>
                  </a:lnTo>
                  <a:lnTo>
                    <a:pt x="936" y="1564"/>
                  </a:lnTo>
                  <a:lnTo>
                    <a:pt x="1290" y="1930"/>
                  </a:lnTo>
                  <a:lnTo>
                    <a:pt x="1153" y="1998"/>
                  </a:lnTo>
                  <a:lnTo>
                    <a:pt x="1804" y="2649"/>
                  </a:lnTo>
                  <a:lnTo>
                    <a:pt x="2488" y="2900"/>
                  </a:lnTo>
                  <a:lnTo>
                    <a:pt x="2934" y="3219"/>
                  </a:lnTo>
                  <a:lnTo>
                    <a:pt x="3641" y="3539"/>
                  </a:lnTo>
                  <a:lnTo>
                    <a:pt x="3641" y="3539"/>
                  </a:lnTo>
                  <a:lnTo>
                    <a:pt x="3721" y="3402"/>
                  </a:lnTo>
                  <a:lnTo>
                    <a:pt x="3048" y="3059"/>
                  </a:lnTo>
                  <a:lnTo>
                    <a:pt x="2728" y="2706"/>
                  </a:lnTo>
                  <a:lnTo>
                    <a:pt x="2443" y="2500"/>
                  </a:lnTo>
                  <a:lnTo>
                    <a:pt x="2089" y="2181"/>
                  </a:lnTo>
                  <a:lnTo>
                    <a:pt x="1906" y="1907"/>
                  </a:lnTo>
                  <a:lnTo>
                    <a:pt x="1518" y="1496"/>
                  </a:lnTo>
                  <a:lnTo>
                    <a:pt x="1644" y="1131"/>
                  </a:lnTo>
                  <a:lnTo>
                    <a:pt x="1918" y="1336"/>
                  </a:lnTo>
                  <a:lnTo>
                    <a:pt x="2066" y="1154"/>
                  </a:lnTo>
                  <a:lnTo>
                    <a:pt x="2386" y="1131"/>
                  </a:lnTo>
                  <a:lnTo>
                    <a:pt x="3013" y="1279"/>
                  </a:lnTo>
                  <a:lnTo>
                    <a:pt x="3516" y="1256"/>
                  </a:lnTo>
                  <a:lnTo>
                    <a:pt x="3858" y="1462"/>
                  </a:lnTo>
                  <a:lnTo>
                    <a:pt x="3858" y="1462"/>
                  </a:lnTo>
                  <a:lnTo>
                    <a:pt x="4109" y="1131"/>
                  </a:lnTo>
                  <a:lnTo>
                    <a:pt x="3858" y="880"/>
                  </a:lnTo>
                  <a:lnTo>
                    <a:pt x="3653" y="537"/>
                  </a:lnTo>
                  <a:lnTo>
                    <a:pt x="3653" y="537"/>
                  </a:lnTo>
                  <a:lnTo>
                    <a:pt x="3390" y="66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25"/>
            <p:cNvSpPr/>
            <p:nvPr/>
          </p:nvSpPr>
          <p:spPr>
            <a:xfrm>
              <a:off x="2251225" y="2660475"/>
              <a:ext cx="58225" cy="42525"/>
            </a:xfrm>
            <a:custGeom>
              <a:avLst/>
              <a:gdLst/>
              <a:ahLst/>
              <a:cxnLst/>
              <a:rect l="l" t="t" r="r" b="b"/>
              <a:pathLst>
                <a:path w="2329" h="1701" extrusionOk="0">
                  <a:moveTo>
                    <a:pt x="2306" y="172"/>
                  </a:moveTo>
                  <a:lnTo>
                    <a:pt x="1644" y="23"/>
                  </a:lnTo>
                  <a:lnTo>
                    <a:pt x="1165" y="0"/>
                  </a:lnTo>
                  <a:lnTo>
                    <a:pt x="959" y="240"/>
                  </a:lnTo>
                  <a:lnTo>
                    <a:pt x="1450" y="388"/>
                  </a:lnTo>
                  <a:lnTo>
                    <a:pt x="1404" y="731"/>
                  </a:lnTo>
                  <a:lnTo>
                    <a:pt x="1712" y="1130"/>
                  </a:lnTo>
                  <a:lnTo>
                    <a:pt x="1416" y="1324"/>
                  </a:lnTo>
                  <a:lnTo>
                    <a:pt x="822" y="1256"/>
                  </a:lnTo>
                  <a:lnTo>
                    <a:pt x="103" y="1130"/>
                  </a:lnTo>
                  <a:lnTo>
                    <a:pt x="0" y="1427"/>
                  </a:lnTo>
                  <a:lnTo>
                    <a:pt x="400" y="1701"/>
                  </a:lnTo>
                  <a:lnTo>
                    <a:pt x="788" y="1541"/>
                  </a:lnTo>
                  <a:lnTo>
                    <a:pt x="1256" y="1598"/>
                  </a:lnTo>
                  <a:lnTo>
                    <a:pt x="1644" y="1541"/>
                  </a:lnTo>
                  <a:lnTo>
                    <a:pt x="2157" y="1701"/>
                  </a:lnTo>
                  <a:lnTo>
                    <a:pt x="2192" y="1438"/>
                  </a:lnTo>
                  <a:lnTo>
                    <a:pt x="2020" y="1164"/>
                  </a:lnTo>
                  <a:lnTo>
                    <a:pt x="2226" y="1016"/>
                  </a:lnTo>
                  <a:lnTo>
                    <a:pt x="2329" y="674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25"/>
            <p:cNvSpPr/>
            <p:nvPr/>
          </p:nvSpPr>
          <p:spPr>
            <a:xfrm>
              <a:off x="4009275" y="2012550"/>
              <a:ext cx="113000" cy="63350"/>
            </a:xfrm>
            <a:custGeom>
              <a:avLst/>
              <a:gdLst/>
              <a:ahLst/>
              <a:cxnLst/>
              <a:rect l="l" t="t" r="r" b="b"/>
              <a:pathLst>
                <a:path w="4520" h="2534" extrusionOk="0">
                  <a:moveTo>
                    <a:pt x="3093" y="0"/>
                  </a:moveTo>
                  <a:lnTo>
                    <a:pt x="2865" y="57"/>
                  </a:lnTo>
                  <a:lnTo>
                    <a:pt x="2717" y="263"/>
                  </a:lnTo>
                  <a:lnTo>
                    <a:pt x="2408" y="366"/>
                  </a:lnTo>
                  <a:lnTo>
                    <a:pt x="2317" y="308"/>
                  </a:lnTo>
                  <a:lnTo>
                    <a:pt x="1998" y="457"/>
                  </a:lnTo>
                  <a:lnTo>
                    <a:pt x="1724" y="480"/>
                  </a:lnTo>
                  <a:lnTo>
                    <a:pt x="1678" y="651"/>
                  </a:lnTo>
                  <a:lnTo>
                    <a:pt x="1096" y="765"/>
                  </a:lnTo>
                  <a:lnTo>
                    <a:pt x="822" y="662"/>
                  </a:lnTo>
                  <a:lnTo>
                    <a:pt x="457" y="434"/>
                  </a:lnTo>
                  <a:lnTo>
                    <a:pt x="423" y="811"/>
                  </a:lnTo>
                  <a:lnTo>
                    <a:pt x="23" y="811"/>
                  </a:lnTo>
                  <a:lnTo>
                    <a:pt x="183" y="993"/>
                  </a:lnTo>
                  <a:lnTo>
                    <a:pt x="0" y="1564"/>
                  </a:lnTo>
                  <a:lnTo>
                    <a:pt x="115" y="1575"/>
                  </a:lnTo>
                  <a:lnTo>
                    <a:pt x="286" y="1883"/>
                  </a:lnTo>
                  <a:lnTo>
                    <a:pt x="514" y="1997"/>
                  </a:lnTo>
                  <a:lnTo>
                    <a:pt x="1085" y="2363"/>
                  </a:lnTo>
                  <a:lnTo>
                    <a:pt x="1678" y="2534"/>
                  </a:lnTo>
                  <a:lnTo>
                    <a:pt x="1941" y="2408"/>
                  </a:lnTo>
                  <a:lnTo>
                    <a:pt x="1941" y="2408"/>
                  </a:lnTo>
                  <a:lnTo>
                    <a:pt x="2465" y="2180"/>
                  </a:lnTo>
                  <a:lnTo>
                    <a:pt x="2922" y="2203"/>
                  </a:lnTo>
                  <a:lnTo>
                    <a:pt x="3458" y="2055"/>
                  </a:lnTo>
                  <a:lnTo>
                    <a:pt x="3835" y="1438"/>
                  </a:lnTo>
                  <a:lnTo>
                    <a:pt x="4109" y="833"/>
                  </a:lnTo>
                  <a:lnTo>
                    <a:pt x="4520" y="651"/>
                  </a:lnTo>
                  <a:lnTo>
                    <a:pt x="4428" y="423"/>
                  </a:lnTo>
                  <a:lnTo>
                    <a:pt x="4018" y="183"/>
                  </a:lnTo>
                  <a:lnTo>
                    <a:pt x="3881" y="26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25"/>
            <p:cNvSpPr/>
            <p:nvPr/>
          </p:nvSpPr>
          <p:spPr>
            <a:xfrm>
              <a:off x="5628375" y="2987725"/>
              <a:ext cx="917850" cy="359500"/>
            </a:xfrm>
            <a:custGeom>
              <a:avLst/>
              <a:gdLst/>
              <a:ahLst/>
              <a:cxnLst/>
              <a:rect l="l" t="t" r="r" b="b"/>
              <a:pathLst>
                <a:path w="36714" h="14380" extrusionOk="0">
                  <a:moveTo>
                    <a:pt x="20040" y="14265"/>
                  </a:moveTo>
                  <a:lnTo>
                    <a:pt x="20109" y="14026"/>
                  </a:lnTo>
                  <a:lnTo>
                    <a:pt x="19858" y="13752"/>
                  </a:lnTo>
                  <a:lnTo>
                    <a:pt x="19458" y="13467"/>
                  </a:lnTo>
                  <a:lnTo>
                    <a:pt x="18694" y="13649"/>
                  </a:lnTo>
                  <a:lnTo>
                    <a:pt x="19698" y="14277"/>
                  </a:lnTo>
                  <a:close/>
                  <a:moveTo>
                    <a:pt x="23019" y="14185"/>
                  </a:moveTo>
                  <a:lnTo>
                    <a:pt x="23590" y="13501"/>
                  </a:lnTo>
                  <a:lnTo>
                    <a:pt x="23601" y="13227"/>
                  </a:lnTo>
                  <a:lnTo>
                    <a:pt x="23533" y="13044"/>
                  </a:lnTo>
                  <a:lnTo>
                    <a:pt x="22722" y="13409"/>
                  </a:lnTo>
                  <a:lnTo>
                    <a:pt x="22323" y="13969"/>
                  </a:lnTo>
                  <a:lnTo>
                    <a:pt x="22220" y="14265"/>
                  </a:lnTo>
                  <a:lnTo>
                    <a:pt x="22311" y="14380"/>
                  </a:lnTo>
                  <a:close/>
                  <a:moveTo>
                    <a:pt x="17941" y="12325"/>
                  </a:moveTo>
                  <a:lnTo>
                    <a:pt x="17712" y="12645"/>
                  </a:lnTo>
                  <a:lnTo>
                    <a:pt x="17267" y="12656"/>
                  </a:lnTo>
                  <a:lnTo>
                    <a:pt x="16959" y="13170"/>
                  </a:lnTo>
                  <a:lnTo>
                    <a:pt x="17381" y="13181"/>
                  </a:lnTo>
                  <a:lnTo>
                    <a:pt x="17941" y="13056"/>
                  </a:lnTo>
                  <a:lnTo>
                    <a:pt x="18888" y="12885"/>
                  </a:lnTo>
                  <a:lnTo>
                    <a:pt x="18717" y="12485"/>
                  </a:lnTo>
                  <a:lnTo>
                    <a:pt x="18215" y="12576"/>
                  </a:lnTo>
                  <a:close/>
                  <a:moveTo>
                    <a:pt x="21946" y="12325"/>
                  </a:moveTo>
                  <a:lnTo>
                    <a:pt x="21205" y="12656"/>
                  </a:lnTo>
                  <a:lnTo>
                    <a:pt x="20668" y="12725"/>
                  </a:lnTo>
                  <a:lnTo>
                    <a:pt x="20177" y="12451"/>
                  </a:lnTo>
                  <a:lnTo>
                    <a:pt x="19538" y="12645"/>
                  </a:lnTo>
                  <a:lnTo>
                    <a:pt x="19516" y="12964"/>
                  </a:lnTo>
                  <a:lnTo>
                    <a:pt x="20565" y="13079"/>
                  </a:lnTo>
                  <a:lnTo>
                    <a:pt x="21798" y="12827"/>
                  </a:lnTo>
                  <a:close/>
                  <a:moveTo>
                    <a:pt x="10614" y="11127"/>
                  </a:moveTo>
                  <a:lnTo>
                    <a:pt x="10511" y="10807"/>
                  </a:lnTo>
                  <a:lnTo>
                    <a:pt x="10180" y="10728"/>
                  </a:lnTo>
                  <a:lnTo>
                    <a:pt x="9553" y="10385"/>
                  </a:lnTo>
                  <a:lnTo>
                    <a:pt x="8583" y="10328"/>
                  </a:lnTo>
                  <a:lnTo>
                    <a:pt x="8001" y="11207"/>
                  </a:lnTo>
                  <a:lnTo>
                    <a:pt x="8731" y="11264"/>
                  </a:lnTo>
                  <a:lnTo>
                    <a:pt x="8845" y="11663"/>
                  </a:lnTo>
                  <a:lnTo>
                    <a:pt x="10272" y="12029"/>
                  </a:lnTo>
                  <a:lnTo>
                    <a:pt x="10614" y="11914"/>
                  </a:lnTo>
                  <a:lnTo>
                    <a:pt x="11196" y="12006"/>
                  </a:lnTo>
                  <a:lnTo>
                    <a:pt x="12098" y="12348"/>
                  </a:lnTo>
                  <a:lnTo>
                    <a:pt x="12839" y="12519"/>
                  </a:lnTo>
                  <a:lnTo>
                    <a:pt x="13661" y="12588"/>
                  </a:lnTo>
                  <a:lnTo>
                    <a:pt x="14391" y="12554"/>
                  </a:lnTo>
                  <a:lnTo>
                    <a:pt x="15236" y="12919"/>
                  </a:lnTo>
                  <a:lnTo>
                    <a:pt x="16172" y="12576"/>
                  </a:lnTo>
                  <a:lnTo>
                    <a:pt x="15236" y="12029"/>
                  </a:lnTo>
                  <a:lnTo>
                    <a:pt x="14049" y="11869"/>
                  </a:lnTo>
                  <a:lnTo>
                    <a:pt x="13787" y="11287"/>
                  </a:lnTo>
                  <a:lnTo>
                    <a:pt x="12326" y="10842"/>
                  </a:lnTo>
                  <a:lnTo>
                    <a:pt x="12132" y="11218"/>
                  </a:lnTo>
                  <a:close/>
                  <a:moveTo>
                    <a:pt x="31521" y="10613"/>
                  </a:moveTo>
                  <a:lnTo>
                    <a:pt x="31555" y="10191"/>
                  </a:lnTo>
                  <a:lnTo>
                    <a:pt x="31384" y="9917"/>
                  </a:lnTo>
                  <a:lnTo>
                    <a:pt x="31190" y="10237"/>
                  </a:lnTo>
                  <a:lnTo>
                    <a:pt x="31019" y="10545"/>
                  </a:lnTo>
                  <a:lnTo>
                    <a:pt x="31065" y="11230"/>
                  </a:lnTo>
                  <a:close/>
                  <a:moveTo>
                    <a:pt x="25678" y="8114"/>
                  </a:moveTo>
                  <a:lnTo>
                    <a:pt x="25473" y="7817"/>
                  </a:lnTo>
                  <a:lnTo>
                    <a:pt x="24662" y="7863"/>
                  </a:lnTo>
                  <a:lnTo>
                    <a:pt x="24799" y="8251"/>
                  </a:lnTo>
                  <a:lnTo>
                    <a:pt x="25359" y="8422"/>
                  </a:lnTo>
                  <a:close/>
                  <a:moveTo>
                    <a:pt x="28257" y="7772"/>
                  </a:moveTo>
                  <a:lnTo>
                    <a:pt x="27390" y="7521"/>
                  </a:lnTo>
                  <a:lnTo>
                    <a:pt x="26397" y="7566"/>
                  </a:lnTo>
                  <a:lnTo>
                    <a:pt x="26192" y="8057"/>
                  </a:lnTo>
                  <a:lnTo>
                    <a:pt x="26739" y="8091"/>
                  </a:lnTo>
                  <a:lnTo>
                    <a:pt x="27196" y="8034"/>
                  </a:lnTo>
                  <a:lnTo>
                    <a:pt x="27858" y="8103"/>
                  </a:lnTo>
                  <a:lnTo>
                    <a:pt x="28531" y="8479"/>
                  </a:lnTo>
                  <a:close/>
                  <a:moveTo>
                    <a:pt x="31247" y="6026"/>
                  </a:moveTo>
                  <a:lnTo>
                    <a:pt x="31133" y="5683"/>
                  </a:lnTo>
                  <a:lnTo>
                    <a:pt x="29855" y="5307"/>
                  </a:lnTo>
                  <a:lnTo>
                    <a:pt x="29444" y="5615"/>
                  </a:lnTo>
                  <a:lnTo>
                    <a:pt x="28360" y="5820"/>
                  </a:lnTo>
                  <a:lnTo>
                    <a:pt x="28679" y="6277"/>
                  </a:lnTo>
                  <a:lnTo>
                    <a:pt x="29398" y="6448"/>
                  </a:lnTo>
                  <a:lnTo>
                    <a:pt x="29695" y="6984"/>
                  </a:lnTo>
                  <a:lnTo>
                    <a:pt x="30882" y="6996"/>
                  </a:lnTo>
                  <a:lnTo>
                    <a:pt x="30939" y="7224"/>
                  </a:lnTo>
                  <a:lnTo>
                    <a:pt x="30369" y="7213"/>
                  </a:lnTo>
                  <a:lnTo>
                    <a:pt x="29478" y="7532"/>
                  </a:lnTo>
                  <a:lnTo>
                    <a:pt x="30083" y="7977"/>
                  </a:lnTo>
                  <a:lnTo>
                    <a:pt x="30072" y="8377"/>
                  </a:lnTo>
                  <a:lnTo>
                    <a:pt x="30243" y="8708"/>
                  </a:lnTo>
                  <a:lnTo>
                    <a:pt x="30540" y="8639"/>
                  </a:lnTo>
                  <a:lnTo>
                    <a:pt x="30791" y="8194"/>
                  </a:lnTo>
                  <a:lnTo>
                    <a:pt x="31966" y="9039"/>
                  </a:lnTo>
                  <a:lnTo>
                    <a:pt x="32617" y="9107"/>
                  </a:lnTo>
                  <a:lnTo>
                    <a:pt x="34135" y="9872"/>
                  </a:lnTo>
                  <a:lnTo>
                    <a:pt x="34454" y="10625"/>
                  </a:lnTo>
                  <a:lnTo>
                    <a:pt x="34602" y="11618"/>
                  </a:lnTo>
                  <a:lnTo>
                    <a:pt x="34077" y="11869"/>
                  </a:lnTo>
                  <a:lnTo>
                    <a:pt x="33678" y="12611"/>
                  </a:lnTo>
                  <a:lnTo>
                    <a:pt x="34682" y="12588"/>
                  </a:lnTo>
                  <a:lnTo>
                    <a:pt x="34911" y="12325"/>
                  </a:lnTo>
                  <a:lnTo>
                    <a:pt x="35698" y="12508"/>
                  </a:lnTo>
                  <a:lnTo>
                    <a:pt x="36360" y="13250"/>
                  </a:lnTo>
                  <a:lnTo>
                    <a:pt x="36565" y="10294"/>
                  </a:lnTo>
                  <a:lnTo>
                    <a:pt x="36714" y="7338"/>
                  </a:lnTo>
                  <a:lnTo>
                    <a:pt x="35858" y="7167"/>
                  </a:lnTo>
                  <a:lnTo>
                    <a:pt x="35276" y="6836"/>
                  </a:lnTo>
                  <a:lnTo>
                    <a:pt x="34602" y="6517"/>
                  </a:lnTo>
                  <a:lnTo>
                    <a:pt x="33883" y="6517"/>
                  </a:lnTo>
                  <a:lnTo>
                    <a:pt x="32948" y="7064"/>
                  </a:lnTo>
                  <a:lnTo>
                    <a:pt x="32252" y="8034"/>
                  </a:lnTo>
                  <a:lnTo>
                    <a:pt x="31430" y="7487"/>
                  </a:lnTo>
                  <a:close/>
                  <a:moveTo>
                    <a:pt x="24115" y="3686"/>
                  </a:moveTo>
                  <a:lnTo>
                    <a:pt x="23978" y="3481"/>
                  </a:lnTo>
                  <a:lnTo>
                    <a:pt x="23190" y="4143"/>
                  </a:lnTo>
                  <a:lnTo>
                    <a:pt x="22266" y="4188"/>
                  </a:lnTo>
                  <a:lnTo>
                    <a:pt x="21250" y="4051"/>
                  </a:lnTo>
                  <a:lnTo>
                    <a:pt x="20622" y="3789"/>
                  </a:lnTo>
                  <a:lnTo>
                    <a:pt x="19949" y="4474"/>
                  </a:lnTo>
                  <a:lnTo>
                    <a:pt x="19778" y="4839"/>
                  </a:lnTo>
                  <a:lnTo>
                    <a:pt x="19367" y="6208"/>
                  </a:lnTo>
                  <a:lnTo>
                    <a:pt x="19242" y="6927"/>
                  </a:lnTo>
                  <a:lnTo>
                    <a:pt x="18899" y="7521"/>
                  </a:lnTo>
                  <a:lnTo>
                    <a:pt x="19127" y="8137"/>
                  </a:lnTo>
                  <a:lnTo>
                    <a:pt x="19447" y="8148"/>
                  </a:lnTo>
                  <a:lnTo>
                    <a:pt x="19538" y="9016"/>
                  </a:lnTo>
                  <a:lnTo>
                    <a:pt x="19264" y="9860"/>
                  </a:lnTo>
                  <a:lnTo>
                    <a:pt x="19595" y="10134"/>
                  </a:lnTo>
                  <a:lnTo>
                    <a:pt x="20109" y="9986"/>
                  </a:lnTo>
                  <a:lnTo>
                    <a:pt x="20155" y="8696"/>
                  </a:lnTo>
                  <a:lnTo>
                    <a:pt x="20120" y="7635"/>
                  </a:lnTo>
                  <a:lnTo>
                    <a:pt x="20668" y="7361"/>
                  </a:lnTo>
                  <a:lnTo>
                    <a:pt x="20565" y="8251"/>
                  </a:lnTo>
                  <a:lnTo>
                    <a:pt x="21125" y="8776"/>
                  </a:lnTo>
                  <a:lnTo>
                    <a:pt x="21010" y="9130"/>
                  </a:lnTo>
                  <a:lnTo>
                    <a:pt x="21193" y="9381"/>
                  </a:lnTo>
                  <a:lnTo>
                    <a:pt x="21992" y="9039"/>
                  </a:lnTo>
                  <a:lnTo>
                    <a:pt x="21558" y="9780"/>
                  </a:lnTo>
                  <a:lnTo>
                    <a:pt x="21866" y="10089"/>
                  </a:lnTo>
                  <a:lnTo>
                    <a:pt x="22300" y="9815"/>
                  </a:lnTo>
                  <a:lnTo>
                    <a:pt x="22346" y="9233"/>
                  </a:lnTo>
                  <a:lnTo>
                    <a:pt x="21672" y="8183"/>
                  </a:lnTo>
                  <a:lnTo>
                    <a:pt x="21832" y="7863"/>
                  </a:lnTo>
                  <a:lnTo>
                    <a:pt x="21102" y="6711"/>
                  </a:lnTo>
                  <a:lnTo>
                    <a:pt x="21821" y="6357"/>
                  </a:lnTo>
                  <a:lnTo>
                    <a:pt x="22186" y="5820"/>
                  </a:lnTo>
                  <a:lnTo>
                    <a:pt x="22528" y="5957"/>
                  </a:lnTo>
                  <a:lnTo>
                    <a:pt x="22608" y="5535"/>
                  </a:lnTo>
                  <a:lnTo>
                    <a:pt x="21102" y="5843"/>
                  </a:lnTo>
                  <a:lnTo>
                    <a:pt x="20668" y="6254"/>
                  </a:lnTo>
                  <a:lnTo>
                    <a:pt x="19949" y="5455"/>
                  </a:lnTo>
                  <a:lnTo>
                    <a:pt x="20075" y="4770"/>
                  </a:lnTo>
                  <a:lnTo>
                    <a:pt x="20782" y="4622"/>
                  </a:lnTo>
                  <a:lnTo>
                    <a:pt x="22106" y="4588"/>
                  </a:lnTo>
                  <a:lnTo>
                    <a:pt x="22871" y="4770"/>
                  </a:lnTo>
                  <a:lnTo>
                    <a:pt x="23487" y="4588"/>
                  </a:lnTo>
                  <a:close/>
                  <a:moveTo>
                    <a:pt x="26888" y="3960"/>
                  </a:moveTo>
                  <a:lnTo>
                    <a:pt x="26796" y="3584"/>
                  </a:lnTo>
                  <a:lnTo>
                    <a:pt x="26329" y="3492"/>
                  </a:lnTo>
                  <a:lnTo>
                    <a:pt x="26260" y="3002"/>
                  </a:lnTo>
                  <a:lnTo>
                    <a:pt x="25998" y="3321"/>
                  </a:lnTo>
                  <a:lnTo>
                    <a:pt x="25861" y="4051"/>
                  </a:lnTo>
                  <a:lnTo>
                    <a:pt x="26100" y="5227"/>
                  </a:lnTo>
                  <a:lnTo>
                    <a:pt x="26420" y="5798"/>
                  </a:lnTo>
                  <a:lnTo>
                    <a:pt x="26648" y="5683"/>
                  </a:lnTo>
                  <a:lnTo>
                    <a:pt x="26317" y="5216"/>
                  </a:lnTo>
                  <a:lnTo>
                    <a:pt x="26443" y="4656"/>
                  </a:lnTo>
                  <a:lnTo>
                    <a:pt x="26854" y="4736"/>
                  </a:lnTo>
                  <a:close/>
                  <a:moveTo>
                    <a:pt x="18203" y="3310"/>
                  </a:moveTo>
                  <a:lnTo>
                    <a:pt x="18329" y="2899"/>
                  </a:lnTo>
                  <a:lnTo>
                    <a:pt x="17712" y="2043"/>
                  </a:lnTo>
                  <a:lnTo>
                    <a:pt x="18146" y="1221"/>
                  </a:lnTo>
                  <a:lnTo>
                    <a:pt x="17427" y="1073"/>
                  </a:lnTo>
                  <a:lnTo>
                    <a:pt x="16514" y="1073"/>
                  </a:lnTo>
                  <a:lnTo>
                    <a:pt x="16274" y="2100"/>
                  </a:lnTo>
                  <a:lnTo>
                    <a:pt x="15989" y="2420"/>
                  </a:lnTo>
                  <a:lnTo>
                    <a:pt x="15601" y="3686"/>
                  </a:lnTo>
                  <a:lnTo>
                    <a:pt x="14962" y="3869"/>
                  </a:lnTo>
                  <a:lnTo>
                    <a:pt x="14186" y="3618"/>
                  </a:lnTo>
                  <a:lnTo>
                    <a:pt x="13798" y="3698"/>
                  </a:lnTo>
                  <a:lnTo>
                    <a:pt x="13342" y="4154"/>
                  </a:lnTo>
                  <a:lnTo>
                    <a:pt x="12839" y="4097"/>
                  </a:lnTo>
                  <a:lnTo>
                    <a:pt x="12326" y="4268"/>
                  </a:lnTo>
                  <a:lnTo>
                    <a:pt x="11767" y="3766"/>
                  </a:lnTo>
                  <a:lnTo>
                    <a:pt x="11618" y="3161"/>
                  </a:lnTo>
                  <a:lnTo>
                    <a:pt x="11150" y="3755"/>
                  </a:lnTo>
                  <a:lnTo>
                    <a:pt x="11070" y="4599"/>
                  </a:lnTo>
                  <a:lnTo>
                    <a:pt x="11185" y="5398"/>
                  </a:lnTo>
                  <a:lnTo>
                    <a:pt x="11550" y="6163"/>
                  </a:lnTo>
                  <a:lnTo>
                    <a:pt x="11949" y="6425"/>
                  </a:lnTo>
                  <a:lnTo>
                    <a:pt x="12052" y="7635"/>
                  </a:lnTo>
                  <a:lnTo>
                    <a:pt x="12702" y="7749"/>
                  </a:lnTo>
                  <a:lnTo>
                    <a:pt x="13216" y="7692"/>
                  </a:lnTo>
                  <a:lnTo>
                    <a:pt x="13501" y="8137"/>
                  </a:lnTo>
                  <a:lnTo>
                    <a:pt x="14460" y="7806"/>
                  </a:lnTo>
                  <a:lnTo>
                    <a:pt x="14859" y="8091"/>
                  </a:lnTo>
                  <a:lnTo>
                    <a:pt x="15430" y="8148"/>
                  </a:lnTo>
                  <a:lnTo>
                    <a:pt x="15715" y="8708"/>
                  </a:lnTo>
                  <a:lnTo>
                    <a:pt x="16640" y="8297"/>
                  </a:lnTo>
                  <a:lnTo>
                    <a:pt x="16754" y="8616"/>
                  </a:lnTo>
                  <a:lnTo>
                    <a:pt x="17108" y="7235"/>
                  </a:lnTo>
                  <a:lnTo>
                    <a:pt x="17153" y="6323"/>
                  </a:lnTo>
                  <a:lnTo>
                    <a:pt x="17941" y="5706"/>
                  </a:lnTo>
                  <a:lnTo>
                    <a:pt x="17906" y="4885"/>
                  </a:lnTo>
                  <a:lnTo>
                    <a:pt x="18169" y="4268"/>
                  </a:lnTo>
                  <a:lnTo>
                    <a:pt x="19127" y="4154"/>
                  </a:lnTo>
                  <a:close/>
                  <a:moveTo>
                    <a:pt x="8400" y="10294"/>
                  </a:moveTo>
                  <a:lnTo>
                    <a:pt x="8503" y="8890"/>
                  </a:lnTo>
                  <a:lnTo>
                    <a:pt x="8742" y="7749"/>
                  </a:lnTo>
                  <a:lnTo>
                    <a:pt x="8366" y="7178"/>
                  </a:lnTo>
                  <a:lnTo>
                    <a:pt x="7784" y="7110"/>
                  </a:lnTo>
                  <a:lnTo>
                    <a:pt x="7510" y="6596"/>
                  </a:lnTo>
                  <a:lnTo>
                    <a:pt x="7384" y="5969"/>
                  </a:lnTo>
                  <a:lnTo>
                    <a:pt x="7099" y="5934"/>
                  </a:lnTo>
                  <a:lnTo>
                    <a:pt x="6643" y="5626"/>
                  </a:lnTo>
                  <a:lnTo>
                    <a:pt x="6973" y="4885"/>
                  </a:lnTo>
                  <a:lnTo>
                    <a:pt x="6357" y="4462"/>
                  </a:lnTo>
                  <a:lnTo>
                    <a:pt x="5889" y="3709"/>
                  </a:lnTo>
                  <a:lnTo>
                    <a:pt x="5205" y="3081"/>
                  </a:lnTo>
                  <a:lnTo>
                    <a:pt x="4394" y="3070"/>
                  </a:lnTo>
                  <a:lnTo>
                    <a:pt x="3607" y="2100"/>
                  </a:lnTo>
                  <a:lnTo>
                    <a:pt x="3150" y="1712"/>
                  </a:lnTo>
                  <a:lnTo>
                    <a:pt x="2511" y="1107"/>
                  </a:lnTo>
                  <a:lnTo>
                    <a:pt x="1770" y="217"/>
                  </a:lnTo>
                  <a:lnTo>
                    <a:pt x="514" y="46"/>
                  </a:lnTo>
                  <a:lnTo>
                    <a:pt x="1" y="0"/>
                  </a:lnTo>
                  <a:lnTo>
                    <a:pt x="81" y="457"/>
                  </a:lnTo>
                  <a:lnTo>
                    <a:pt x="948" y="1461"/>
                  </a:lnTo>
                  <a:lnTo>
                    <a:pt x="1576" y="1974"/>
                  </a:lnTo>
                  <a:lnTo>
                    <a:pt x="2021" y="2762"/>
                  </a:lnTo>
                  <a:lnTo>
                    <a:pt x="2751" y="3333"/>
                  </a:lnTo>
                  <a:lnTo>
                    <a:pt x="3059" y="4029"/>
                  </a:lnTo>
                  <a:lnTo>
                    <a:pt x="3310" y="4816"/>
                  </a:lnTo>
                  <a:lnTo>
                    <a:pt x="4006" y="5569"/>
                  </a:lnTo>
                  <a:lnTo>
                    <a:pt x="4588" y="6836"/>
                  </a:lnTo>
                  <a:lnTo>
                    <a:pt x="4976" y="7521"/>
                  </a:lnTo>
                  <a:lnTo>
                    <a:pt x="5558" y="8263"/>
                  </a:lnTo>
                  <a:lnTo>
                    <a:pt x="5878" y="8799"/>
                  </a:lnTo>
                  <a:lnTo>
                    <a:pt x="6871" y="9541"/>
                  </a:lnTo>
                  <a:lnTo>
                    <a:pt x="7510" y="1030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25"/>
            <p:cNvSpPr/>
            <p:nvPr/>
          </p:nvSpPr>
          <p:spPr>
            <a:xfrm>
              <a:off x="5054350" y="2306700"/>
              <a:ext cx="552950" cy="624825"/>
            </a:xfrm>
            <a:custGeom>
              <a:avLst/>
              <a:gdLst/>
              <a:ahLst/>
              <a:cxnLst/>
              <a:rect l="l" t="t" r="r" b="b"/>
              <a:pathLst>
                <a:path w="22118" h="24993" extrusionOk="0">
                  <a:moveTo>
                    <a:pt x="9073" y="4816"/>
                  </a:moveTo>
                  <a:lnTo>
                    <a:pt x="7863" y="4189"/>
                  </a:lnTo>
                  <a:lnTo>
                    <a:pt x="6985" y="3618"/>
                  </a:lnTo>
                  <a:lnTo>
                    <a:pt x="6517" y="2625"/>
                  </a:lnTo>
                  <a:lnTo>
                    <a:pt x="7110" y="2751"/>
                  </a:lnTo>
                  <a:lnTo>
                    <a:pt x="7019" y="2283"/>
                  </a:lnTo>
                  <a:lnTo>
                    <a:pt x="6597" y="1815"/>
                  </a:lnTo>
                  <a:lnTo>
                    <a:pt x="6482" y="1073"/>
                  </a:lnTo>
                  <a:lnTo>
                    <a:pt x="5398" y="0"/>
                  </a:lnTo>
                  <a:lnTo>
                    <a:pt x="4873" y="765"/>
                  </a:lnTo>
                  <a:lnTo>
                    <a:pt x="4052" y="913"/>
                  </a:lnTo>
                  <a:lnTo>
                    <a:pt x="2842" y="685"/>
                  </a:lnTo>
                  <a:lnTo>
                    <a:pt x="2568" y="1084"/>
                  </a:lnTo>
                  <a:lnTo>
                    <a:pt x="3025" y="1883"/>
                  </a:lnTo>
                  <a:lnTo>
                    <a:pt x="3447" y="2500"/>
                  </a:lnTo>
                  <a:lnTo>
                    <a:pt x="4154" y="2933"/>
                  </a:lnTo>
                  <a:lnTo>
                    <a:pt x="3629" y="3470"/>
                  </a:lnTo>
                  <a:lnTo>
                    <a:pt x="3766" y="4109"/>
                  </a:lnTo>
                  <a:lnTo>
                    <a:pt x="3207" y="5010"/>
                  </a:lnTo>
                  <a:lnTo>
                    <a:pt x="2910" y="5935"/>
                  </a:lnTo>
                  <a:lnTo>
                    <a:pt x="2271" y="6893"/>
                  </a:lnTo>
                  <a:lnTo>
                    <a:pt x="1358" y="6813"/>
                  </a:lnTo>
                  <a:lnTo>
                    <a:pt x="662" y="7761"/>
                  </a:lnTo>
                  <a:lnTo>
                    <a:pt x="1233" y="8171"/>
                  </a:lnTo>
                  <a:lnTo>
                    <a:pt x="1415" y="8868"/>
                  </a:lnTo>
                  <a:lnTo>
                    <a:pt x="1918" y="9324"/>
                  </a:lnTo>
                  <a:lnTo>
                    <a:pt x="2169" y="10111"/>
                  </a:lnTo>
                  <a:lnTo>
                    <a:pt x="457" y="10111"/>
                  </a:lnTo>
                  <a:lnTo>
                    <a:pt x="0" y="10716"/>
                  </a:lnTo>
                  <a:lnTo>
                    <a:pt x="1016" y="11481"/>
                  </a:lnTo>
                  <a:lnTo>
                    <a:pt x="1290" y="11835"/>
                  </a:lnTo>
                  <a:lnTo>
                    <a:pt x="948" y="12166"/>
                  </a:lnTo>
                  <a:lnTo>
                    <a:pt x="2089" y="13261"/>
                  </a:lnTo>
                  <a:lnTo>
                    <a:pt x="2659" y="13375"/>
                  </a:lnTo>
                  <a:lnTo>
                    <a:pt x="3744" y="12839"/>
                  </a:lnTo>
                  <a:lnTo>
                    <a:pt x="3983" y="13672"/>
                  </a:lnTo>
                  <a:lnTo>
                    <a:pt x="4097" y="14790"/>
                  </a:lnTo>
                  <a:lnTo>
                    <a:pt x="4451" y="15943"/>
                  </a:lnTo>
                  <a:lnTo>
                    <a:pt x="4965" y="17701"/>
                  </a:lnTo>
                  <a:lnTo>
                    <a:pt x="5798" y="18956"/>
                  </a:lnTo>
                  <a:lnTo>
                    <a:pt x="5980" y="19515"/>
                  </a:lnTo>
                  <a:lnTo>
                    <a:pt x="6266" y="20656"/>
                  </a:lnTo>
                  <a:lnTo>
                    <a:pt x="6745" y="21524"/>
                  </a:lnTo>
                  <a:lnTo>
                    <a:pt x="7064" y="21957"/>
                  </a:lnTo>
                  <a:lnTo>
                    <a:pt x="7418" y="22870"/>
                  </a:lnTo>
                  <a:lnTo>
                    <a:pt x="7863" y="24137"/>
                  </a:lnTo>
                  <a:lnTo>
                    <a:pt x="8651" y="24993"/>
                  </a:lnTo>
                  <a:lnTo>
                    <a:pt x="8959" y="24730"/>
                  </a:lnTo>
                  <a:lnTo>
                    <a:pt x="9199" y="24103"/>
                  </a:lnTo>
                  <a:lnTo>
                    <a:pt x="9918" y="23852"/>
                  </a:lnTo>
                  <a:lnTo>
                    <a:pt x="9655" y="23555"/>
                  </a:lnTo>
                  <a:lnTo>
                    <a:pt x="9975" y="22870"/>
                  </a:lnTo>
                  <a:lnTo>
                    <a:pt x="10385" y="22825"/>
                  </a:lnTo>
                  <a:lnTo>
                    <a:pt x="10283" y="21284"/>
                  </a:lnTo>
                  <a:lnTo>
                    <a:pt x="10557" y="20417"/>
                  </a:lnTo>
                  <a:lnTo>
                    <a:pt x="10454" y="19652"/>
                  </a:lnTo>
                  <a:lnTo>
                    <a:pt x="10191" y="18488"/>
                  </a:lnTo>
                  <a:lnTo>
                    <a:pt x="10363" y="17792"/>
                  </a:lnTo>
                  <a:lnTo>
                    <a:pt x="10716" y="17746"/>
                  </a:lnTo>
                  <a:lnTo>
                    <a:pt x="11401" y="17415"/>
                  </a:lnTo>
                  <a:lnTo>
                    <a:pt x="11766" y="17187"/>
                  </a:lnTo>
                  <a:lnTo>
                    <a:pt x="11732" y="16776"/>
                  </a:lnTo>
                  <a:lnTo>
                    <a:pt x="12440" y="16171"/>
                  </a:lnTo>
                  <a:lnTo>
                    <a:pt x="12965" y="15601"/>
                  </a:lnTo>
                  <a:lnTo>
                    <a:pt x="13729" y="14539"/>
                  </a:lnTo>
                  <a:lnTo>
                    <a:pt x="14779" y="13935"/>
                  </a:lnTo>
                  <a:lnTo>
                    <a:pt x="15121" y="13398"/>
                  </a:lnTo>
                  <a:lnTo>
                    <a:pt x="14996" y="12713"/>
                  </a:lnTo>
                  <a:lnTo>
                    <a:pt x="15932" y="12519"/>
                  </a:lnTo>
                  <a:lnTo>
                    <a:pt x="16468" y="12542"/>
                  </a:lnTo>
                  <a:lnTo>
                    <a:pt x="16537" y="12200"/>
                  </a:lnTo>
                  <a:lnTo>
                    <a:pt x="16308" y="11458"/>
                  </a:lnTo>
                  <a:lnTo>
                    <a:pt x="15932" y="10773"/>
                  </a:lnTo>
                  <a:lnTo>
                    <a:pt x="15989" y="10226"/>
                  </a:lnTo>
                  <a:lnTo>
                    <a:pt x="15464" y="9986"/>
                  </a:lnTo>
                  <a:lnTo>
                    <a:pt x="15578" y="9655"/>
                  </a:lnTo>
                  <a:lnTo>
                    <a:pt x="16023" y="9313"/>
                  </a:lnTo>
                  <a:lnTo>
                    <a:pt x="15361" y="8833"/>
                  </a:lnTo>
                  <a:lnTo>
                    <a:pt x="15532" y="8217"/>
                  </a:lnTo>
                  <a:lnTo>
                    <a:pt x="16217" y="8605"/>
                  </a:lnTo>
                  <a:lnTo>
                    <a:pt x="16605" y="8662"/>
                  </a:lnTo>
                  <a:lnTo>
                    <a:pt x="16776" y="9290"/>
                  </a:lnTo>
                  <a:lnTo>
                    <a:pt x="17552" y="9415"/>
                  </a:lnTo>
                  <a:lnTo>
                    <a:pt x="18260" y="9404"/>
                  </a:lnTo>
                  <a:lnTo>
                    <a:pt x="18751" y="9552"/>
                  </a:lnTo>
                  <a:lnTo>
                    <a:pt x="18522" y="10317"/>
                  </a:lnTo>
                  <a:lnTo>
                    <a:pt x="18180" y="10374"/>
                  </a:lnTo>
                  <a:lnTo>
                    <a:pt x="18020" y="10888"/>
                  </a:lnTo>
                  <a:lnTo>
                    <a:pt x="18522" y="11355"/>
                  </a:lnTo>
                  <a:lnTo>
                    <a:pt x="18545" y="10785"/>
                  </a:lnTo>
                  <a:lnTo>
                    <a:pt x="18762" y="10773"/>
                  </a:lnTo>
                  <a:lnTo>
                    <a:pt x="19401" y="12211"/>
                  </a:lnTo>
                  <a:lnTo>
                    <a:pt x="19743" y="11994"/>
                  </a:lnTo>
                  <a:lnTo>
                    <a:pt x="19618" y="11606"/>
                  </a:lnTo>
                  <a:lnTo>
                    <a:pt x="19743" y="11310"/>
                  </a:lnTo>
                  <a:lnTo>
                    <a:pt x="19618" y="10374"/>
                  </a:lnTo>
                  <a:lnTo>
                    <a:pt x="20280" y="10568"/>
                  </a:lnTo>
                  <a:lnTo>
                    <a:pt x="20485" y="9826"/>
                  </a:lnTo>
                  <a:lnTo>
                    <a:pt x="20451" y="9381"/>
                  </a:lnTo>
                  <a:lnTo>
                    <a:pt x="20748" y="8616"/>
                  </a:lnTo>
                  <a:lnTo>
                    <a:pt x="20611" y="8103"/>
                  </a:lnTo>
                  <a:lnTo>
                    <a:pt x="21489" y="7475"/>
                  </a:lnTo>
                  <a:lnTo>
                    <a:pt x="22071" y="7635"/>
                  </a:lnTo>
                  <a:lnTo>
                    <a:pt x="21889" y="7076"/>
                  </a:lnTo>
                  <a:lnTo>
                    <a:pt x="22117" y="6905"/>
                  </a:lnTo>
                  <a:lnTo>
                    <a:pt x="21980" y="6562"/>
                  </a:lnTo>
                  <a:lnTo>
                    <a:pt x="21113" y="6437"/>
                  </a:lnTo>
                  <a:lnTo>
                    <a:pt x="21284" y="6049"/>
                  </a:lnTo>
                  <a:lnTo>
                    <a:pt x="20782" y="5490"/>
                  </a:lnTo>
                  <a:lnTo>
                    <a:pt x="20325" y="5866"/>
                  </a:lnTo>
                  <a:lnTo>
                    <a:pt x="19629" y="5649"/>
                  </a:lnTo>
                  <a:lnTo>
                    <a:pt x="18876" y="6220"/>
                  </a:lnTo>
                  <a:lnTo>
                    <a:pt x="18317" y="6905"/>
                  </a:lnTo>
                  <a:lnTo>
                    <a:pt x="17723" y="7019"/>
                  </a:lnTo>
                  <a:lnTo>
                    <a:pt x="18100" y="7304"/>
                  </a:lnTo>
                  <a:lnTo>
                    <a:pt x="18157" y="7863"/>
                  </a:lnTo>
                  <a:lnTo>
                    <a:pt x="17529" y="7886"/>
                  </a:lnTo>
                  <a:lnTo>
                    <a:pt x="16868" y="7829"/>
                  </a:lnTo>
                  <a:lnTo>
                    <a:pt x="16411" y="7977"/>
                  </a:lnTo>
                  <a:lnTo>
                    <a:pt x="15624" y="7612"/>
                  </a:lnTo>
                  <a:lnTo>
                    <a:pt x="15578" y="7441"/>
                  </a:lnTo>
                  <a:lnTo>
                    <a:pt x="15361" y="6722"/>
                  </a:lnTo>
                  <a:lnTo>
                    <a:pt x="14939" y="6916"/>
                  </a:lnTo>
                  <a:lnTo>
                    <a:pt x="14950" y="7304"/>
                  </a:lnTo>
                  <a:lnTo>
                    <a:pt x="15167" y="7886"/>
                  </a:lnTo>
                  <a:lnTo>
                    <a:pt x="15156" y="8240"/>
                  </a:lnTo>
                  <a:lnTo>
                    <a:pt x="14494" y="8263"/>
                  </a:lnTo>
                  <a:lnTo>
                    <a:pt x="13524" y="8046"/>
                  </a:lnTo>
                  <a:lnTo>
                    <a:pt x="12907" y="7955"/>
                  </a:lnTo>
                  <a:lnTo>
                    <a:pt x="12371" y="7498"/>
                  </a:lnTo>
                  <a:lnTo>
                    <a:pt x="11287" y="7373"/>
                  </a:lnTo>
                  <a:lnTo>
                    <a:pt x="10191" y="6870"/>
                  </a:lnTo>
                  <a:lnTo>
                    <a:pt x="9358" y="6437"/>
                  </a:lnTo>
                  <a:lnTo>
                    <a:pt x="8548" y="6072"/>
                  </a:lnTo>
                  <a:lnTo>
                    <a:pt x="8674" y="523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25"/>
            <p:cNvSpPr/>
            <p:nvPr/>
          </p:nvSpPr>
          <p:spPr>
            <a:xfrm>
              <a:off x="3550225" y="1870750"/>
              <a:ext cx="68775" cy="74775"/>
            </a:xfrm>
            <a:custGeom>
              <a:avLst/>
              <a:gdLst/>
              <a:ahLst/>
              <a:cxnLst/>
              <a:rect l="l" t="t" r="r" b="b"/>
              <a:pathLst>
                <a:path w="2751" h="2991" extrusionOk="0">
                  <a:moveTo>
                    <a:pt x="2648" y="1085"/>
                  </a:moveTo>
                  <a:lnTo>
                    <a:pt x="2157" y="902"/>
                  </a:lnTo>
                  <a:lnTo>
                    <a:pt x="1735" y="913"/>
                  </a:lnTo>
                  <a:lnTo>
                    <a:pt x="1895" y="457"/>
                  </a:lnTo>
                  <a:lnTo>
                    <a:pt x="1781" y="1"/>
                  </a:lnTo>
                  <a:lnTo>
                    <a:pt x="1256" y="400"/>
                  </a:lnTo>
                  <a:lnTo>
                    <a:pt x="297" y="1073"/>
                  </a:lnTo>
                  <a:lnTo>
                    <a:pt x="594" y="1941"/>
                  </a:lnTo>
                  <a:lnTo>
                    <a:pt x="0" y="2854"/>
                  </a:lnTo>
                  <a:lnTo>
                    <a:pt x="959" y="2990"/>
                  </a:lnTo>
                  <a:lnTo>
                    <a:pt x="2191" y="2477"/>
                  </a:lnTo>
                  <a:lnTo>
                    <a:pt x="2751" y="170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25"/>
            <p:cNvSpPr/>
            <p:nvPr/>
          </p:nvSpPr>
          <p:spPr>
            <a:xfrm>
              <a:off x="4538525" y="2209700"/>
              <a:ext cx="412575" cy="333525"/>
            </a:xfrm>
            <a:custGeom>
              <a:avLst/>
              <a:gdLst/>
              <a:ahLst/>
              <a:cxnLst/>
              <a:rect l="l" t="t" r="r" b="b"/>
              <a:pathLst>
                <a:path w="16503" h="13341" extrusionOk="0">
                  <a:moveTo>
                    <a:pt x="1096" y="753"/>
                  </a:moveTo>
                  <a:lnTo>
                    <a:pt x="639" y="343"/>
                  </a:lnTo>
                  <a:lnTo>
                    <a:pt x="468" y="0"/>
                  </a:lnTo>
                  <a:lnTo>
                    <a:pt x="0" y="251"/>
                  </a:lnTo>
                  <a:lnTo>
                    <a:pt x="411" y="1301"/>
                  </a:lnTo>
                  <a:lnTo>
                    <a:pt x="308" y="1586"/>
                  </a:lnTo>
                  <a:lnTo>
                    <a:pt x="833" y="2328"/>
                  </a:lnTo>
                  <a:lnTo>
                    <a:pt x="833" y="2328"/>
                  </a:lnTo>
                  <a:lnTo>
                    <a:pt x="1506" y="3435"/>
                  </a:lnTo>
                  <a:lnTo>
                    <a:pt x="2031" y="3709"/>
                  </a:lnTo>
                  <a:lnTo>
                    <a:pt x="2180" y="4245"/>
                  </a:lnTo>
                  <a:lnTo>
                    <a:pt x="1849" y="4565"/>
                  </a:lnTo>
                  <a:lnTo>
                    <a:pt x="1780" y="5273"/>
                  </a:lnTo>
                  <a:lnTo>
                    <a:pt x="2431" y="6151"/>
                  </a:lnTo>
                  <a:lnTo>
                    <a:pt x="3435" y="6631"/>
                  </a:lnTo>
                  <a:lnTo>
                    <a:pt x="3937" y="7327"/>
                  </a:lnTo>
                  <a:lnTo>
                    <a:pt x="3903" y="7989"/>
                  </a:lnTo>
                  <a:lnTo>
                    <a:pt x="4143" y="7989"/>
                  </a:lnTo>
                  <a:lnTo>
                    <a:pt x="4223" y="8457"/>
                  </a:lnTo>
                  <a:lnTo>
                    <a:pt x="4702" y="8947"/>
                  </a:lnTo>
                  <a:lnTo>
                    <a:pt x="4942" y="8582"/>
                  </a:lnTo>
                  <a:lnTo>
                    <a:pt x="5478" y="8890"/>
                  </a:lnTo>
                  <a:lnTo>
                    <a:pt x="5877" y="8742"/>
                  </a:lnTo>
                  <a:lnTo>
                    <a:pt x="6596" y="9940"/>
                  </a:lnTo>
                  <a:lnTo>
                    <a:pt x="7213" y="10807"/>
                  </a:lnTo>
                  <a:lnTo>
                    <a:pt x="8000" y="11070"/>
                  </a:lnTo>
                  <a:lnTo>
                    <a:pt x="8867" y="11766"/>
                  </a:lnTo>
                  <a:lnTo>
                    <a:pt x="9849" y="12063"/>
                  </a:lnTo>
                  <a:lnTo>
                    <a:pt x="10579" y="11629"/>
                  </a:lnTo>
                  <a:lnTo>
                    <a:pt x="11150" y="11469"/>
                  </a:lnTo>
                  <a:lnTo>
                    <a:pt x="11549" y="11629"/>
                  </a:lnTo>
                  <a:lnTo>
                    <a:pt x="12006" y="12736"/>
                  </a:lnTo>
                  <a:lnTo>
                    <a:pt x="12907" y="12850"/>
                  </a:lnTo>
                  <a:lnTo>
                    <a:pt x="13775" y="13067"/>
                  </a:lnTo>
                  <a:lnTo>
                    <a:pt x="15270" y="13341"/>
                  </a:lnTo>
                  <a:lnTo>
                    <a:pt x="15441" y="12280"/>
                  </a:lnTo>
                  <a:lnTo>
                    <a:pt x="16502" y="11812"/>
                  </a:lnTo>
                  <a:lnTo>
                    <a:pt x="16377" y="11401"/>
                  </a:lnTo>
                  <a:lnTo>
                    <a:pt x="15989" y="11253"/>
                  </a:lnTo>
                  <a:lnTo>
                    <a:pt x="15840" y="10442"/>
                  </a:lnTo>
                  <a:lnTo>
                    <a:pt x="15041" y="10054"/>
                  </a:lnTo>
                  <a:lnTo>
                    <a:pt x="14642" y="9495"/>
                  </a:lnTo>
                  <a:lnTo>
                    <a:pt x="14185" y="9027"/>
                  </a:lnTo>
                  <a:lnTo>
                    <a:pt x="14745" y="8206"/>
                  </a:lnTo>
                  <a:lnTo>
                    <a:pt x="14585" y="7635"/>
                  </a:lnTo>
                  <a:lnTo>
                    <a:pt x="13980" y="7475"/>
                  </a:lnTo>
                  <a:lnTo>
                    <a:pt x="13820" y="6905"/>
                  </a:lnTo>
                  <a:lnTo>
                    <a:pt x="13432" y="6174"/>
                  </a:lnTo>
                  <a:lnTo>
                    <a:pt x="13660" y="5672"/>
                  </a:lnTo>
                  <a:lnTo>
                    <a:pt x="13307" y="5546"/>
                  </a:lnTo>
                  <a:lnTo>
                    <a:pt x="13375" y="4873"/>
                  </a:lnTo>
                  <a:lnTo>
                    <a:pt x="13444" y="3732"/>
                  </a:lnTo>
                  <a:lnTo>
                    <a:pt x="13215" y="2956"/>
                  </a:lnTo>
                  <a:lnTo>
                    <a:pt x="12668" y="2922"/>
                  </a:lnTo>
                  <a:lnTo>
                    <a:pt x="11618" y="2111"/>
                  </a:lnTo>
                  <a:lnTo>
                    <a:pt x="11013" y="2009"/>
                  </a:lnTo>
                  <a:lnTo>
                    <a:pt x="10077" y="1541"/>
                  </a:lnTo>
                  <a:lnTo>
                    <a:pt x="9541" y="1450"/>
                  </a:lnTo>
                  <a:lnTo>
                    <a:pt x="9244" y="1621"/>
                  </a:lnTo>
                  <a:lnTo>
                    <a:pt x="8742" y="1598"/>
                  </a:lnTo>
                  <a:lnTo>
                    <a:pt x="8308" y="2123"/>
                  </a:lnTo>
                  <a:lnTo>
                    <a:pt x="7680" y="2294"/>
                  </a:lnTo>
                  <a:lnTo>
                    <a:pt x="7658" y="2522"/>
                  </a:lnTo>
                  <a:lnTo>
                    <a:pt x="6528" y="2762"/>
                  </a:lnTo>
                  <a:lnTo>
                    <a:pt x="5444" y="2614"/>
                  </a:lnTo>
                  <a:lnTo>
                    <a:pt x="4827" y="2134"/>
                  </a:lnTo>
                  <a:lnTo>
                    <a:pt x="4086" y="1952"/>
                  </a:lnTo>
                  <a:lnTo>
                    <a:pt x="3732" y="1267"/>
                  </a:lnTo>
                  <a:lnTo>
                    <a:pt x="3549" y="1313"/>
                  </a:lnTo>
                  <a:lnTo>
                    <a:pt x="3001" y="822"/>
                  </a:lnTo>
                  <a:lnTo>
                    <a:pt x="3173" y="388"/>
                  </a:lnTo>
                  <a:lnTo>
                    <a:pt x="2910" y="114"/>
                  </a:lnTo>
                  <a:lnTo>
                    <a:pt x="2636" y="183"/>
                  </a:lnTo>
                  <a:lnTo>
                    <a:pt x="1883" y="856"/>
                  </a:lnTo>
                  <a:lnTo>
                    <a:pt x="1621" y="879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25"/>
            <p:cNvSpPr/>
            <p:nvPr/>
          </p:nvSpPr>
          <p:spPr>
            <a:xfrm>
              <a:off x="4458925" y="2262750"/>
              <a:ext cx="197150" cy="189200"/>
            </a:xfrm>
            <a:custGeom>
              <a:avLst/>
              <a:gdLst/>
              <a:ahLst/>
              <a:cxnLst/>
              <a:rect l="l" t="t" r="r" b="b"/>
              <a:pathLst>
                <a:path w="7886" h="7568" extrusionOk="0">
                  <a:moveTo>
                    <a:pt x="3389" y="126"/>
                  </a:moveTo>
                  <a:lnTo>
                    <a:pt x="2511" y="1"/>
                  </a:lnTo>
                  <a:lnTo>
                    <a:pt x="2214" y="149"/>
                  </a:lnTo>
                  <a:lnTo>
                    <a:pt x="1906" y="731"/>
                  </a:lnTo>
                  <a:lnTo>
                    <a:pt x="1529" y="959"/>
                  </a:lnTo>
                  <a:lnTo>
                    <a:pt x="1700" y="1633"/>
                  </a:lnTo>
                  <a:lnTo>
                    <a:pt x="1564" y="2740"/>
                  </a:lnTo>
                  <a:lnTo>
                    <a:pt x="0" y="3698"/>
                  </a:lnTo>
                  <a:lnTo>
                    <a:pt x="434" y="4794"/>
                  </a:lnTo>
                  <a:lnTo>
                    <a:pt x="1392" y="5034"/>
                  </a:lnTo>
                  <a:lnTo>
                    <a:pt x="2613" y="5684"/>
                  </a:lnTo>
                  <a:lnTo>
                    <a:pt x="4987" y="7487"/>
                  </a:lnTo>
                  <a:lnTo>
                    <a:pt x="6448" y="7567"/>
                  </a:lnTo>
                  <a:lnTo>
                    <a:pt x="6904" y="6688"/>
                  </a:lnTo>
                  <a:lnTo>
                    <a:pt x="7429" y="6768"/>
                  </a:lnTo>
                  <a:lnTo>
                    <a:pt x="7886" y="6814"/>
                  </a:lnTo>
                  <a:lnTo>
                    <a:pt x="7407" y="6335"/>
                  </a:lnTo>
                  <a:lnTo>
                    <a:pt x="7327" y="5867"/>
                  </a:lnTo>
                  <a:lnTo>
                    <a:pt x="7087" y="5867"/>
                  </a:lnTo>
                  <a:lnTo>
                    <a:pt x="7121" y="5205"/>
                  </a:lnTo>
                  <a:lnTo>
                    <a:pt x="6619" y="4509"/>
                  </a:lnTo>
                  <a:lnTo>
                    <a:pt x="5615" y="4029"/>
                  </a:lnTo>
                  <a:lnTo>
                    <a:pt x="4964" y="3151"/>
                  </a:lnTo>
                  <a:lnTo>
                    <a:pt x="5033" y="2443"/>
                  </a:lnTo>
                  <a:lnTo>
                    <a:pt x="5364" y="2123"/>
                  </a:lnTo>
                  <a:lnTo>
                    <a:pt x="5215" y="1587"/>
                  </a:lnTo>
                  <a:lnTo>
                    <a:pt x="4690" y="1313"/>
                  </a:lnTo>
                  <a:lnTo>
                    <a:pt x="4017" y="206"/>
                  </a:lnTo>
                  <a:lnTo>
                    <a:pt x="4017" y="206"/>
                  </a:lnTo>
                  <a:lnTo>
                    <a:pt x="3698" y="35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25"/>
            <p:cNvSpPr/>
            <p:nvPr/>
          </p:nvSpPr>
          <p:spPr>
            <a:xfrm>
              <a:off x="3353350" y="1635650"/>
              <a:ext cx="161225" cy="60525"/>
            </a:xfrm>
            <a:custGeom>
              <a:avLst/>
              <a:gdLst/>
              <a:ahLst/>
              <a:cxnLst/>
              <a:rect l="l" t="t" r="r" b="b"/>
              <a:pathLst>
                <a:path w="6449" h="2421" extrusionOk="0">
                  <a:moveTo>
                    <a:pt x="6015" y="69"/>
                  </a:moveTo>
                  <a:lnTo>
                    <a:pt x="5034" y="1"/>
                  </a:lnTo>
                  <a:lnTo>
                    <a:pt x="3995" y="423"/>
                  </a:lnTo>
                  <a:lnTo>
                    <a:pt x="3265" y="206"/>
                  </a:lnTo>
                  <a:lnTo>
                    <a:pt x="2283" y="640"/>
                  </a:lnTo>
                  <a:lnTo>
                    <a:pt x="1439" y="92"/>
                  </a:lnTo>
                  <a:lnTo>
                    <a:pt x="514" y="206"/>
                  </a:lnTo>
                  <a:lnTo>
                    <a:pt x="1" y="731"/>
                  </a:lnTo>
                  <a:lnTo>
                    <a:pt x="1245" y="925"/>
                  </a:lnTo>
                  <a:lnTo>
                    <a:pt x="1222" y="1154"/>
                  </a:lnTo>
                  <a:lnTo>
                    <a:pt x="115" y="1302"/>
                  </a:lnTo>
                  <a:lnTo>
                    <a:pt x="1370" y="1690"/>
                  </a:lnTo>
                  <a:lnTo>
                    <a:pt x="708" y="2044"/>
                  </a:lnTo>
                  <a:lnTo>
                    <a:pt x="2386" y="2306"/>
                  </a:lnTo>
                  <a:lnTo>
                    <a:pt x="3185" y="2420"/>
                  </a:lnTo>
                  <a:lnTo>
                    <a:pt x="3733" y="2272"/>
                  </a:lnTo>
                  <a:lnTo>
                    <a:pt x="5581" y="1724"/>
                  </a:lnTo>
                  <a:lnTo>
                    <a:pt x="6449" y="1119"/>
                  </a:lnTo>
                  <a:lnTo>
                    <a:pt x="5821" y="57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25"/>
            <p:cNvSpPr/>
            <p:nvPr/>
          </p:nvSpPr>
          <p:spPr>
            <a:xfrm>
              <a:off x="4377875" y="2357200"/>
              <a:ext cx="26000" cy="85600"/>
            </a:xfrm>
            <a:custGeom>
              <a:avLst/>
              <a:gdLst/>
              <a:ahLst/>
              <a:cxnLst/>
              <a:rect l="l" t="t" r="r" b="b"/>
              <a:pathLst>
                <a:path w="1040" h="3424" extrusionOk="0">
                  <a:moveTo>
                    <a:pt x="1005" y="0"/>
                  </a:moveTo>
                  <a:lnTo>
                    <a:pt x="800" y="23"/>
                  </a:lnTo>
                  <a:lnTo>
                    <a:pt x="743" y="171"/>
                  </a:lnTo>
                  <a:lnTo>
                    <a:pt x="480" y="171"/>
                  </a:lnTo>
                  <a:lnTo>
                    <a:pt x="469" y="194"/>
                  </a:lnTo>
                  <a:lnTo>
                    <a:pt x="389" y="423"/>
                  </a:lnTo>
                  <a:lnTo>
                    <a:pt x="298" y="1107"/>
                  </a:lnTo>
                  <a:lnTo>
                    <a:pt x="149" y="1518"/>
                  </a:lnTo>
                  <a:lnTo>
                    <a:pt x="206" y="1575"/>
                  </a:lnTo>
                  <a:lnTo>
                    <a:pt x="1" y="1872"/>
                  </a:lnTo>
                  <a:lnTo>
                    <a:pt x="1" y="1872"/>
                  </a:lnTo>
                  <a:lnTo>
                    <a:pt x="560" y="3184"/>
                  </a:lnTo>
                  <a:lnTo>
                    <a:pt x="663" y="3424"/>
                  </a:lnTo>
                  <a:lnTo>
                    <a:pt x="903" y="1975"/>
                  </a:lnTo>
                  <a:lnTo>
                    <a:pt x="845" y="1632"/>
                  </a:lnTo>
                  <a:lnTo>
                    <a:pt x="503" y="1746"/>
                  </a:lnTo>
                  <a:lnTo>
                    <a:pt x="515" y="1507"/>
                  </a:lnTo>
                  <a:lnTo>
                    <a:pt x="686" y="1393"/>
                  </a:lnTo>
                  <a:lnTo>
                    <a:pt x="492" y="1290"/>
                  </a:lnTo>
                  <a:lnTo>
                    <a:pt x="583" y="674"/>
                  </a:lnTo>
                  <a:lnTo>
                    <a:pt x="868" y="799"/>
                  </a:lnTo>
                  <a:lnTo>
                    <a:pt x="971" y="514"/>
                  </a:lnTo>
                  <a:lnTo>
                    <a:pt x="960" y="514"/>
                  </a:lnTo>
                  <a:lnTo>
                    <a:pt x="1039" y="377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25"/>
            <p:cNvSpPr/>
            <p:nvPr/>
          </p:nvSpPr>
          <p:spPr>
            <a:xfrm>
              <a:off x="3842650" y="2045925"/>
              <a:ext cx="219725" cy="234550"/>
            </a:xfrm>
            <a:custGeom>
              <a:avLst/>
              <a:gdLst/>
              <a:ahLst/>
              <a:cxnLst/>
              <a:rect l="l" t="t" r="r" b="b"/>
              <a:pathLst>
                <a:path w="8789" h="9382" extrusionOk="0">
                  <a:moveTo>
                    <a:pt x="6722" y="7909"/>
                  </a:moveTo>
                  <a:lnTo>
                    <a:pt x="6152" y="7978"/>
                  </a:lnTo>
                  <a:lnTo>
                    <a:pt x="5399" y="8080"/>
                  </a:lnTo>
                  <a:lnTo>
                    <a:pt x="4520" y="7989"/>
                  </a:lnTo>
                  <a:lnTo>
                    <a:pt x="4440" y="8480"/>
                  </a:lnTo>
                  <a:lnTo>
                    <a:pt x="5501" y="8948"/>
                  </a:lnTo>
                  <a:lnTo>
                    <a:pt x="5889" y="9050"/>
                  </a:lnTo>
                  <a:lnTo>
                    <a:pt x="6494" y="9381"/>
                  </a:lnTo>
                  <a:lnTo>
                    <a:pt x="6620" y="8913"/>
                  </a:lnTo>
                  <a:lnTo>
                    <a:pt x="6494" y="8628"/>
                  </a:lnTo>
                  <a:close/>
                  <a:moveTo>
                    <a:pt x="1907" y="5205"/>
                  </a:moveTo>
                  <a:lnTo>
                    <a:pt x="1553" y="5478"/>
                  </a:lnTo>
                  <a:lnTo>
                    <a:pt x="1153" y="5433"/>
                  </a:lnTo>
                  <a:lnTo>
                    <a:pt x="1336" y="5946"/>
                  </a:lnTo>
                  <a:lnTo>
                    <a:pt x="1393" y="7030"/>
                  </a:lnTo>
                  <a:lnTo>
                    <a:pt x="1690" y="7282"/>
                  </a:lnTo>
                  <a:lnTo>
                    <a:pt x="1975" y="6973"/>
                  </a:lnTo>
                  <a:lnTo>
                    <a:pt x="2329" y="7030"/>
                  </a:lnTo>
                  <a:lnTo>
                    <a:pt x="2386" y="5832"/>
                  </a:lnTo>
                  <a:close/>
                  <a:moveTo>
                    <a:pt x="3949" y="320"/>
                  </a:moveTo>
                  <a:lnTo>
                    <a:pt x="3767" y="1"/>
                  </a:lnTo>
                  <a:lnTo>
                    <a:pt x="3082" y="160"/>
                  </a:lnTo>
                  <a:lnTo>
                    <a:pt x="3014" y="332"/>
                  </a:lnTo>
                  <a:lnTo>
                    <a:pt x="2568" y="206"/>
                  </a:lnTo>
                  <a:lnTo>
                    <a:pt x="2523" y="560"/>
                  </a:lnTo>
                  <a:lnTo>
                    <a:pt x="2226" y="720"/>
                  </a:lnTo>
                  <a:lnTo>
                    <a:pt x="1678" y="605"/>
                  </a:lnTo>
                  <a:lnTo>
                    <a:pt x="1553" y="959"/>
                  </a:lnTo>
                  <a:lnTo>
                    <a:pt x="1210" y="982"/>
                  </a:lnTo>
                  <a:lnTo>
                    <a:pt x="1085" y="845"/>
                  </a:lnTo>
                  <a:lnTo>
                    <a:pt x="697" y="1142"/>
                  </a:lnTo>
                  <a:lnTo>
                    <a:pt x="354" y="1187"/>
                  </a:lnTo>
                  <a:lnTo>
                    <a:pt x="46" y="1005"/>
                  </a:lnTo>
                  <a:lnTo>
                    <a:pt x="12" y="1245"/>
                  </a:lnTo>
                  <a:lnTo>
                    <a:pt x="240" y="1587"/>
                  </a:lnTo>
                  <a:lnTo>
                    <a:pt x="1" y="1838"/>
                  </a:lnTo>
                  <a:lnTo>
                    <a:pt x="218" y="2523"/>
                  </a:lnTo>
                  <a:lnTo>
                    <a:pt x="594" y="2637"/>
                  </a:lnTo>
                  <a:lnTo>
                    <a:pt x="526" y="3025"/>
                  </a:lnTo>
                  <a:lnTo>
                    <a:pt x="822" y="2956"/>
                  </a:lnTo>
                  <a:lnTo>
                    <a:pt x="1222" y="2557"/>
                  </a:lnTo>
                  <a:lnTo>
                    <a:pt x="1553" y="2431"/>
                  </a:lnTo>
                  <a:lnTo>
                    <a:pt x="2158" y="2728"/>
                  </a:lnTo>
                  <a:lnTo>
                    <a:pt x="2523" y="2831"/>
                  </a:lnTo>
                  <a:lnTo>
                    <a:pt x="2797" y="3687"/>
                  </a:lnTo>
                  <a:lnTo>
                    <a:pt x="3310" y="4200"/>
                  </a:lnTo>
                  <a:lnTo>
                    <a:pt x="4006" y="4771"/>
                  </a:lnTo>
                  <a:lnTo>
                    <a:pt x="4611" y="5170"/>
                  </a:lnTo>
                  <a:lnTo>
                    <a:pt x="5159" y="5227"/>
                  </a:lnTo>
                  <a:lnTo>
                    <a:pt x="5490" y="5581"/>
                  </a:lnTo>
                  <a:lnTo>
                    <a:pt x="5981" y="5752"/>
                  </a:lnTo>
                  <a:lnTo>
                    <a:pt x="6220" y="6140"/>
                  </a:lnTo>
                  <a:lnTo>
                    <a:pt x="6528" y="6254"/>
                  </a:lnTo>
                  <a:lnTo>
                    <a:pt x="6791" y="6711"/>
                  </a:lnTo>
                  <a:lnTo>
                    <a:pt x="7122" y="7236"/>
                  </a:lnTo>
                  <a:lnTo>
                    <a:pt x="6962" y="7418"/>
                  </a:lnTo>
                  <a:lnTo>
                    <a:pt x="6848" y="7921"/>
                  </a:lnTo>
                  <a:lnTo>
                    <a:pt x="6859" y="8206"/>
                  </a:lnTo>
                  <a:lnTo>
                    <a:pt x="7156" y="8137"/>
                  </a:lnTo>
                  <a:lnTo>
                    <a:pt x="7521" y="7339"/>
                  </a:lnTo>
                  <a:lnTo>
                    <a:pt x="7818" y="7282"/>
                  </a:lnTo>
                  <a:lnTo>
                    <a:pt x="7875" y="6802"/>
                  </a:lnTo>
                  <a:lnTo>
                    <a:pt x="7316" y="6483"/>
                  </a:lnTo>
                  <a:lnTo>
                    <a:pt x="7590" y="5889"/>
                  </a:lnTo>
                  <a:lnTo>
                    <a:pt x="8229" y="6038"/>
                  </a:lnTo>
                  <a:lnTo>
                    <a:pt x="8674" y="6460"/>
                  </a:lnTo>
                  <a:lnTo>
                    <a:pt x="8788" y="6140"/>
                  </a:lnTo>
                  <a:lnTo>
                    <a:pt x="8697" y="5969"/>
                  </a:lnTo>
                  <a:lnTo>
                    <a:pt x="8035" y="5513"/>
                  </a:lnTo>
                  <a:lnTo>
                    <a:pt x="7476" y="5239"/>
                  </a:lnTo>
                  <a:lnTo>
                    <a:pt x="6791" y="4908"/>
                  </a:lnTo>
                  <a:lnTo>
                    <a:pt x="6985" y="4737"/>
                  </a:lnTo>
                  <a:lnTo>
                    <a:pt x="6791" y="4543"/>
                  </a:lnTo>
                  <a:lnTo>
                    <a:pt x="6220" y="4554"/>
                  </a:lnTo>
                  <a:lnTo>
                    <a:pt x="5364" y="3835"/>
                  </a:lnTo>
                  <a:lnTo>
                    <a:pt x="4954" y="3116"/>
                  </a:lnTo>
                  <a:lnTo>
                    <a:pt x="4246" y="2671"/>
                  </a:lnTo>
                  <a:lnTo>
                    <a:pt x="3972" y="2226"/>
                  </a:lnTo>
                  <a:lnTo>
                    <a:pt x="4052" y="1975"/>
                  </a:lnTo>
                  <a:lnTo>
                    <a:pt x="3995" y="1541"/>
                  </a:lnTo>
                  <a:lnTo>
                    <a:pt x="4543" y="1233"/>
                  </a:lnTo>
                  <a:lnTo>
                    <a:pt x="5136" y="1359"/>
                  </a:lnTo>
                  <a:lnTo>
                    <a:pt x="4931" y="971"/>
                  </a:lnTo>
                  <a:lnTo>
                    <a:pt x="4976" y="54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25"/>
            <p:cNvSpPr/>
            <p:nvPr/>
          </p:nvSpPr>
          <p:spPr>
            <a:xfrm>
              <a:off x="4394425" y="2355200"/>
              <a:ext cx="75350" cy="94450"/>
            </a:xfrm>
            <a:custGeom>
              <a:avLst/>
              <a:gdLst/>
              <a:ahLst/>
              <a:cxnLst/>
              <a:rect l="l" t="t" r="r" b="b"/>
              <a:pathLst>
                <a:path w="3014" h="3778" extrusionOk="0">
                  <a:moveTo>
                    <a:pt x="3014" y="1096"/>
                  </a:moveTo>
                  <a:lnTo>
                    <a:pt x="2580" y="0"/>
                  </a:lnTo>
                  <a:lnTo>
                    <a:pt x="1211" y="959"/>
                  </a:lnTo>
                  <a:lnTo>
                    <a:pt x="309" y="594"/>
                  </a:lnTo>
                  <a:lnTo>
                    <a:pt x="206" y="879"/>
                  </a:lnTo>
                  <a:lnTo>
                    <a:pt x="263" y="1438"/>
                  </a:lnTo>
                  <a:lnTo>
                    <a:pt x="183" y="1712"/>
                  </a:lnTo>
                  <a:lnTo>
                    <a:pt x="241" y="2055"/>
                  </a:lnTo>
                  <a:lnTo>
                    <a:pt x="1" y="3504"/>
                  </a:lnTo>
                  <a:lnTo>
                    <a:pt x="35" y="3629"/>
                  </a:lnTo>
                  <a:lnTo>
                    <a:pt x="914" y="3778"/>
                  </a:lnTo>
                  <a:lnTo>
                    <a:pt x="1211" y="3492"/>
                  </a:lnTo>
                  <a:lnTo>
                    <a:pt x="1370" y="3162"/>
                  </a:lnTo>
                  <a:lnTo>
                    <a:pt x="1941" y="3047"/>
                  </a:lnTo>
                  <a:lnTo>
                    <a:pt x="2032" y="2739"/>
                  </a:lnTo>
                  <a:lnTo>
                    <a:pt x="2283" y="2591"/>
                  </a:lnTo>
                  <a:lnTo>
                    <a:pt x="1405" y="1678"/>
                  </a:lnTo>
                  <a:lnTo>
                    <a:pt x="2888" y="123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25"/>
            <p:cNvSpPr/>
            <p:nvPr/>
          </p:nvSpPr>
          <p:spPr>
            <a:xfrm>
              <a:off x="6182725" y="2080450"/>
              <a:ext cx="189475" cy="327850"/>
            </a:xfrm>
            <a:custGeom>
              <a:avLst/>
              <a:gdLst/>
              <a:ahLst/>
              <a:cxnLst/>
              <a:rect l="l" t="t" r="r" b="b"/>
              <a:pathLst>
                <a:path w="7579" h="13114" extrusionOk="0">
                  <a:moveTo>
                    <a:pt x="3652" y="10271"/>
                  </a:moveTo>
                  <a:lnTo>
                    <a:pt x="3013" y="10089"/>
                  </a:lnTo>
                  <a:lnTo>
                    <a:pt x="2854" y="10477"/>
                  </a:lnTo>
                  <a:lnTo>
                    <a:pt x="2386" y="10363"/>
                  </a:lnTo>
                  <a:lnTo>
                    <a:pt x="2203" y="10899"/>
                  </a:lnTo>
                  <a:lnTo>
                    <a:pt x="2374" y="11333"/>
                  </a:lnTo>
                  <a:lnTo>
                    <a:pt x="2968" y="11584"/>
                  </a:lnTo>
                  <a:lnTo>
                    <a:pt x="2956" y="11059"/>
                  </a:lnTo>
                  <a:lnTo>
                    <a:pt x="3253" y="10842"/>
                  </a:lnTo>
                  <a:lnTo>
                    <a:pt x="3698" y="11150"/>
                  </a:lnTo>
                  <a:lnTo>
                    <a:pt x="3881" y="10591"/>
                  </a:lnTo>
                  <a:close/>
                  <a:moveTo>
                    <a:pt x="7133" y="7521"/>
                  </a:moveTo>
                  <a:lnTo>
                    <a:pt x="6620" y="6562"/>
                  </a:lnTo>
                  <a:lnTo>
                    <a:pt x="6814" y="5649"/>
                  </a:lnTo>
                  <a:lnTo>
                    <a:pt x="6414" y="4908"/>
                  </a:lnTo>
                  <a:lnTo>
                    <a:pt x="5250" y="3675"/>
                  </a:lnTo>
                  <a:lnTo>
                    <a:pt x="4565" y="3846"/>
                  </a:lnTo>
                  <a:lnTo>
                    <a:pt x="4600" y="4394"/>
                  </a:lnTo>
                  <a:lnTo>
                    <a:pt x="5330" y="5410"/>
                  </a:lnTo>
                  <a:lnTo>
                    <a:pt x="5467" y="6540"/>
                  </a:lnTo>
                  <a:lnTo>
                    <a:pt x="5227" y="6893"/>
                  </a:lnTo>
                  <a:lnTo>
                    <a:pt x="4588" y="7818"/>
                  </a:lnTo>
                  <a:lnTo>
                    <a:pt x="3869" y="7384"/>
                  </a:lnTo>
                  <a:lnTo>
                    <a:pt x="3869" y="9016"/>
                  </a:lnTo>
                  <a:lnTo>
                    <a:pt x="2968" y="8833"/>
                  </a:lnTo>
                  <a:lnTo>
                    <a:pt x="1598" y="9107"/>
                  </a:lnTo>
                  <a:lnTo>
                    <a:pt x="1336" y="9735"/>
                  </a:lnTo>
                  <a:lnTo>
                    <a:pt x="777" y="10203"/>
                  </a:lnTo>
                  <a:lnTo>
                    <a:pt x="617" y="10774"/>
                  </a:lnTo>
                  <a:lnTo>
                    <a:pt x="1" y="11059"/>
                  </a:lnTo>
                  <a:lnTo>
                    <a:pt x="571" y="11675"/>
                  </a:lnTo>
                  <a:lnTo>
                    <a:pt x="1165" y="11938"/>
                  </a:lnTo>
                  <a:lnTo>
                    <a:pt x="1290" y="12759"/>
                  </a:lnTo>
                  <a:lnTo>
                    <a:pt x="1792" y="13113"/>
                  </a:lnTo>
                  <a:lnTo>
                    <a:pt x="2146" y="12725"/>
                  </a:lnTo>
                  <a:lnTo>
                    <a:pt x="2032" y="11184"/>
                  </a:lnTo>
                  <a:lnTo>
                    <a:pt x="993" y="10511"/>
                  </a:lnTo>
                  <a:lnTo>
                    <a:pt x="1861" y="10500"/>
                  </a:lnTo>
                  <a:lnTo>
                    <a:pt x="2568" y="10077"/>
                  </a:lnTo>
                  <a:lnTo>
                    <a:pt x="3801" y="9872"/>
                  </a:lnTo>
                  <a:lnTo>
                    <a:pt x="4143" y="10557"/>
                  </a:lnTo>
                  <a:lnTo>
                    <a:pt x="4794" y="10899"/>
                  </a:lnTo>
                  <a:lnTo>
                    <a:pt x="5421" y="9861"/>
                  </a:lnTo>
                  <a:lnTo>
                    <a:pt x="6722" y="9804"/>
                  </a:lnTo>
                  <a:lnTo>
                    <a:pt x="7498" y="9370"/>
                  </a:lnTo>
                  <a:lnTo>
                    <a:pt x="7578" y="8719"/>
                  </a:lnTo>
                  <a:lnTo>
                    <a:pt x="7224" y="8263"/>
                  </a:lnTo>
                  <a:close/>
                  <a:moveTo>
                    <a:pt x="5456" y="1210"/>
                  </a:moveTo>
                  <a:lnTo>
                    <a:pt x="4702" y="913"/>
                  </a:lnTo>
                  <a:lnTo>
                    <a:pt x="3219" y="0"/>
                  </a:lnTo>
                  <a:lnTo>
                    <a:pt x="3481" y="685"/>
                  </a:lnTo>
                  <a:lnTo>
                    <a:pt x="4098" y="1906"/>
                  </a:lnTo>
                  <a:lnTo>
                    <a:pt x="3356" y="1952"/>
                  </a:lnTo>
                  <a:lnTo>
                    <a:pt x="3447" y="2625"/>
                  </a:lnTo>
                  <a:lnTo>
                    <a:pt x="4098" y="3493"/>
                  </a:lnTo>
                  <a:lnTo>
                    <a:pt x="4908" y="3493"/>
                  </a:lnTo>
                  <a:lnTo>
                    <a:pt x="4680" y="2523"/>
                  </a:lnTo>
                  <a:lnTo>
                    <a:pt x="6220" y="3127"/>
                  </a:lnTo>
                  <a:lnTo>
                    <a:pt x="6277" y="2260"/>
                  </a:lnTo>
                  <a:lnTo>
                    <a:pt x="7190" y="2009"/>
                  </a:lnTo>
                  <a:lnTo>
                    <a:pt x="6334" y="1028"/>
                  </a:lnTo>
                  <a:lnTo>
                    <a:pt x="6095" y="1404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25"/>
            <p:cNvSpPr/>
            <p:nvPr/>
          </p:nvSpPr>
          <p:spPr>
            <a:xfrm>
              <a:off x="4538525" y="1865050"/>
              <a:ext cx="710700" cy="323275"/>
            </a:xfrm>
            <a:custGeom>
              <a:avLst/>
              <a:gdLst/>
              <a:ahLst/>
              <a:cxnLst/>
              <a:rect l="l" t="t" r="r" b="b"/>
              <a:pathLst>
                <a:path w="28428" h="12931" extrusionOk="0">
                  <a:moveTo>
                    <a:pt x="14688" y="194"/>
                  </a:moveTo>
                  <a:lnTo>
                    <a:pt x="13409" y="0"/>
                  </a:lnTo>
                  <a:lnTo>
                    <a:pt x="12964" y="365"/>
                  </a:lnTo>
                  <a:lnTo>
                    <a:pt x="11424" y="674"/>
                  </a:lnTo>
                  <a:lnTo>
                    <a:pt x="11184" y="890"/>
                  </a:lnTo>
                  <a:lnTo>
                    <a:pt x="8787" y="1187"/>
                  </a:lnTo>
                  <a:lnTo>
                    <a:pt x="8582" y="1484"/>
                  </a:lnTo>
                  <a:lnTo>
                    <a:pt x="9301" y="2066"/>
                  </a:lnTo>
                  <a:lnTo>
                    <a:pt x="8742" y="2294"/>
                  </a:lnTo>
                  <a:lnTo>
                    <a:pt x="8947" y="2545"/>
                  </a:lnTo>
                  <a:lnTo>
                    <a:pt x="8445" y="2956"/>
                  </a:lnTo>
                  <a:lnTo>
                    <a:pt x="9780" y="3549"/>
                  </a:lnTo>
                  <a:lnTo>
                    <a:pt x="9757" y="3983"/>
                  </a:lnTo>
                  <a:lnTo>
                    <a:pt x="8765" y="3937"/>
                  </a:lnTo>
                  <a:lnTo>
                    <a:pt x="8650" y="4200"/>
                  </a:lnTo>
                  <a:lnTo>
                    <a:pt x="7612" y="3743"/>
                  </a:lnTo>
                  <a:lnTo>
                    <a:pt x="6528" y="3766"/>
                  </a:lnTo>
                  <a:lnTo>
                    <a:pt x="5912" y="4120"/>
                  </a:lnTo>
                  <a:lnTo>
                    <a:pt x="4976" y="3778"/>
                  </a:lnTo>
                  <a:lnTo>
                    <a:pt x="3275" y="3173"/>
                  </a:lnTo>
                  <a:lnTo>
                    <a:pt x="2203" y="3196"/>
                  </a:lnTo>
                  <a:lnTo>
                    <a:pt x="1050" y="4143"/>
                  </a:lnTo>
                  <a:lnTo>
                    <a:pt x="1153" y="4793"/>
                  </a:lnTo>
                  <a:lnTo>
                    <a:pt x="297" y="4280"/>
                  </a:lnTo>
                  <a:lnTo>
                    <a:pt x="0" y="5250"/>
                  </a:lnTo>
                  <a:lnTo>
                    <a:pt x="240" y="5421"/>
                  </a:lnTo>
                  <a:lnTo>
                    <a:pt x="0" y="6094"/>
                  </a:lnTo>
                  <a:lnTo>
                    <a:pt x="753" y="6711"/>
                  </a:lnTo>
                  <a:lnTo>
                    <a:pt x="1267" y="6676"/>
                  </a:lnTo>
                  <a:lnTo>
                    <a:pt x="1860" y="7258"/>
                  </a:lnTo>
                  <a:lnTo>
                    <a:pt x="1894" y="7715"/>
                  </a:lnTo>
                  <a:lnTo>
                    <a:pt x="2294" y="7863"/>
                  </a:lnTo>
                  <a:lnTo>
                    <a:pt x="2922" y="7681"/>
                  </a:lnTo>
                  <a:lnTo>
                    <a:pt x="3629" y="7293"/>
                  </a:lnTo>
                  <a:lnTo>
                    <a:pt x="4302" y="7509"/>
                  </a:lnTo>
                  <a:lnTo>
                    <a:pt x="4999" y="7464"/>
                  </a:lnTo>
                  <a:lnTo>
                    <a:pt x="5272" y="8023"/>
                  </a:lnTo>
                  <a:lnTo>
                    <a:pt x="5364" y="8879"/>
                  </a:lnTo>
                  <a:lnTo>
                    <a:pt x="4702" y="8742"/>
                  </a:lnTo>
                  <a:lnTo>
                    <a:pt x="4131" y="8890"/>
                  </a:lnTo>
                  <a:lnTo>
                    <a:pt x="4257" y="9529"/>
                  </a:lnTo>
                  <a:lnTo>
                    <a:pt x="3549" y="9450"/>
                  </a:lnTo>
                  <a:lnTo>
                    <a:pt x="3629" y="9735"/>
                  </a:lnTo>
                  <a:lnTo>
                    <a:pt x="4086" y="9963"/>
                  </a:lnTo>
                  <a:lnTo>
                    <a:pt x="4622" y="10739"/>
                  </a:lnTo>
                  <a:lnTo>
                    <a:pt x="5535" y="11047"/>
                  </a:lnTo>
                  <a:lnTo>
                    <a:pt x="5740" y="11344"/>
                  </a:lnTo>
                  <a:lnTo>
                    <a:pt x="5649" y="11709"/>
                  </a:lnTo>
                  <a:lnTo>
                    <a:pt x="5740" y="11926"/>
                  </a:lnTo>
                  <a:lnTo>
                    <a:pt x="6003" y="11641"/>
                  </a:lnTo>
                  <a:lnTo>
                    <a:pt x="6790" y="11458"/>
                  </a:lnTo>
                  <a:lnTo>
                    <a:pt x="7327" y="11698"/>
                  </a:lnTo>
                  <a:lnTo>
                    <a:pt x="8023" y="12394"/>
                  </a:lnTo>
                  <a:lnTo>
                    <a:pt x="8388" y="12360"/>
                  </a:lnTo>
                  <a:lnTo>
                    <a:pt x="7498" y="9107"/>
                  </a:lnTo>
                  <a:lnTo>
                    <a:pt x="9198" y="8594"/>
                  </a:lnTo>
                  <a:lnTo>
                    <a:pt x="9358" y="8662"/>
                  </a:lnTo>
                  <a:lnTo>
                    <a:pt x="10648" y="9301"/>
                  </a:lnTo>
                  <a:lnTo>
                    <a:pt x="11332" y="9632"/>
                  </a:lnTo>
                  <a:lnTo>
                    <a:pt x="12268" y="10420"/>
                  </a:lnTo>
                  <a:lnTo>
                    <a:pt x="13078" y="10283"/>
                  </a:lnTo>
                  <a:lnTo>
                    <a:pt x="14300" y="10214"/>
                  </a:lnTo>
                  <a:lnTo>
                    <a:pt x="15372" y="10853"/>
                  </a:lnTo>
                  <a:lnTo>
                    <a:pt x="15589" y="11743"/>
                  </a:lnTo>
                  <a:lnTo>
                    <a:pt x="15943" y="11755"/>
                  </a:lnTo>
                  <a:lnTo>
                    <a:pt x="16319" y="12474"/>
                  </a:lnTo>
                  <a:lnTo>
                    <a:pt x="17255" y="12497"/>
                  </a:lnTo>
                  <a:lnTo>
                    <a:pt x="17586" y="12930"/>
                  </a:lnTo>
                  <a:lnTo>
                    <a:pt x="17860" y="12930"/>
                  </a:lnTo>
                  <a:lnTo>
                    <a:pt x="17986" y="12280"/>
                  </a:lnTo>
                  <a:lnTo>
                    <a:pt x="18750" y="11675"/>
                  </a:lnTo>
                  <a:lnTo>
                    <a:pt x="19115" y="11504"/>
                  </a:lnTo>
                  <a:lnTo>
                    <a:pt x="19150" y="11116"/>
                  </a:lnTo>
                  <a:lnTo>
                    <a:pt x="19595" y="11002"/>
                  </a:lnTo>
                  <a:lnTo>
                    <a:pt x="20896" y="11298"/>
                  </a:lnTo>
                  <a:lnTo>
                    <a:pt x="20827" y="10785"/>
                  </a:lnTo>
                  <a:lnTo>
                    <a:pt x="21181" y="10602"/>
                  </a:lnTo>
                  <a:lnTo>
                    <a:pt x="22334" y="10967"/>
                  </a:lnTo>
                  <a:lnTo>
                    <a:pt x="22562" y="10876"/>
                  </a:lnTo>
                  <a:lnTo>
                    <a:pt x="23794" y="10899"/>
                  </a:lnTo>
                  <a:lnTo>
                    <a:pt x="24901" y="10990"/>
                  </a:lnTo>
                  <a:lnTo>
                    <a:pt x="25369" y="11298"/>
                  </a:lnTo>
                  <a:lnTo>
                    <a:pt x="25872" y="11424"/>
                  </a:lnTo>
                  <a:lnTo>
                    <a:pt x="25632" y="10933"/>
                  </a:lnTo>
                  <a:lnTo>
                    <a:pt x="26043" y="10705"/>
                  </a:lnTo>
                  <a:lnTo>
                    <a:pt x="24799" y="9176"/>
                  </a:lnTo>
                  <a:lnTo>
                    <a:pt x="26088" y="8833"/>
                  </a:lnTo>
                  <a:lnTo>
                    <a:pt x="26374" y="8628"/>
                  </a:lnTo>
                  <a:lnTo>
                    <a:pt x="26225" y="7053"/>
                  </a:lnTo>
                  <a:lnTo>
                    <a:pt x="27755" y="7338"/>
                  </a:lnTo>
                  <a:lnTo>
                    <a:pt x="27983" y="6939"/>
                  </a:lnTo>
                  <a:lnTo>
                    <a:pt x="27629" y="6049"/>
                  </a:lnTo>
                  <a:lnTo>
                    <a:pt x="28165" y="5969"/>
                  </a:lnTo>
                  <a:lnTo>
                    <a:pt x="28428" y="5364"/>
                  </a:lnTo>
                  <a:lnTo>
                    <a:pt x="27812" y="4828"/>
                  </a:lnTo>
                  <a:lnTo>
                    <a:pt x="26956" y="4953"/>
                  </a:lnTo>
                  <a:lnTo>
                    <a:pt x="26488" y="4577"/>
                  </a:lnTo>
                  <a:lnTo>
                    <a:pt x="25929" y="4405"/>
                  </a:lnTo>
                  <a:lnTo>
                    <a:pt x="25347" y="3892"/>
                  </a:lnTo>
                  <a:lnTo>
                    <a:pt x="24890" y="3743"/>
                  </a:lnTo>
                  <a:lnTo>
                    <a:pt x="24000" y="3972"/>
                  </a:lnTo>
                  <a:lnTo>
                    <a:pt x="22824" y="3458"/>
                  </a:lnTo>
                  <a:lnTo>
                    <a:pt x="22665" y="3926"/>
                  </a:lnTo>
                  <a:lnTo>
                    <a:pt x="20086" y="1712"/>
                  </a:lnTo>
                  <a:lnTo>
                    <a:pt x="18899" y="1039"/>
                  </a:lnTo>
                  <a:lnTo>
                    <a:pt x="19013" y="776"/>
                  </a:lnTo>
                  <a:lnTo>
                    <a:pt x="17712" y="1587"/>
                  </a:lnTo>
                  <a:lnTo>
                    <a:pt x="17084" y="1644"/>
                  </a:lnTo>
                  <a:lnTo>
                    <a:pt x="16913" y="1176"/>
                  </a:lnTo>
                  <a:lnTo>
                    <a:pt x="15920" y="868"/>
                  </a:lnTo>
                  <a:lnTo>
                    <a:pt x="15304" y="1084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25"/>
            <p:cNvSpPr/>
            <p:nvPr/>
          </p:nvSpPr>
          <p:spPr>
            <a:xfrm>
              <a:off x="4400700" y="2987150"/>
              <a:ext cx="158675" cy="231125"/>
            </a:xfrm>
            <a:custGeom>
              <a:avLst/>
              <a:gdLst/>
              <a:ahLst/>
              <a:cxnLst/>
              <a:rect l="l" t="t" r="r" b="b"/>
              <a:pathLst>
                <a:path w="6347" h="9245" extrusionOk="0">
                  <a:moveTo>
                    <a:pt x="6346" y="1438"/>
                  </a:moveTo>
                  <a:lnTo>
                    <a:pt x="5810" y="1438"/>
                  </a:lnTo>
                  <a:lnTo>
                    <a:pt x="5479" y="1142"/>
                  </a:lnTo>
                  <a:lnTo>
                    <a:pt x="4748" y="1507"/>
                  </a:lnTo>
                  <a:lnTo>
                    <a:pt x="4520" y="1895"/>
                  </a:lnTo>
                  <a:lnTo>
                    <a:pt x="3984" y="1826"/>
                  </a:lnTo>
                  <a:lnTo>
                    <a:pt x="3813" y="1724"/>
                  </a:lnTo>
                  <a:lnTo>
                    <a:pt x="3630" y="1735"/>
                  </a:lnTo>
                  <a:lnTo>
                    <a:pt x="3368" y="1735"/>
                  </a:lnTo>
                  <a:lnTo>
                    <a:pt x="2340" y="970"/>
                  </a:lnTo>
                  <a:lnTo>
                    <a:pt x="1781" y="970"/>
                  </a:lnTo>
                  <a:lnTo>
                    <a:pt x="1496" y="674"/>
                  </a:lnTo>
                  <a:lnTo>
                    <a:pt x="1496" y="160"/>
                  </a:lnTo>
                  <a:lnTo>
                    <a:pt x="1085" y="0"/>
                  </a:lnTo>
                  <a:lnTo>
                    <a:pt x="549" y="594"/>
                  </a:lnTo>
                  <a:lnTo>
                    <a:pt x="58" y="1142"/>
                  </a:lnTo>
                  <a:lnTo>
                    <a:pt x="446" y="1769"/>
                  </a:lnTo>
                  <a:lnTo>
                    <a:pt x="549" y="2226"/>
                  </a:lnTo>
                  <a:lnTo>
                    <a:pt x="914" y="3264"/>
                  </a:lnTo>
                  <a:lnTo>
                    <a:pt x="617" y="3938"/>
                  </a:lnTo>
                  <a:lnTo>
                    <a:pt x="229" y="4531"/>
                  </a:lnTo>
                  <a:lnTo>
                    <a:pt x="1" y="4908"/>
                  </a:lnTo>
                  <a:lnTo>
                    <a:pt x="1" y="4953"/>
                  </a:lnTo>
                  <a:lnTo>
                    <a:pt x="206" y="5296"/>
                  </a:lnTo>
                  <a:lnTo>
                    <a:pt x="149" y="5957"/>
                  </a:lnTo>
                  <a:lnTo>
                    <a:pt x="3025" y="7818"/>
                  </a:lnTo>
                  <a:lnTo>
                    <a:pt x="3082" y="8343"/>
                  </a:lnTo>
                  <a:lnTo>
                    <a:pt x="4223" y="9244"/>
                  </a:lnTo>
                  <a:lnTo>
                    <a:pt x="4543" y="8947"/>
                  </a:lnTo>
                  <a:lnTo>
                    <a:pt x="4714" y="8343"/>
                  </a:lnTo>
                  <a:lnTo>
                    <a:pt x="4965" y="7977"/>
                  </a:lnTo>
                  <a:lnTo>
                    <a:pt x="5091" y="7327"/>
                  </a:lnTo>
                  <a:lnTo>
                    <a:pt x="5399" y="7270"/>
                  </a:lnTo>
                  <a:lnTo>
                    <a:pt x="5593" y="6893"/>
                  </a:lnTo>
                  <a:lnTo>
                    <a:pt x="6164" y="6528"/>
                  </a:lnTo>
                  <a:lnTo>
                    <a:pt x="5696" y="5775"/>
                  </a:lnTo>
                  <a:lnTo>
                    <a:pt x="5661" y="246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25"/>
            <p:cNvSpPr/>
            <p:nvPr/>
          </p:nvSpPr>
          <p:spPr>
            <a:xfrm>
              <a:off x="5005550" y="2130100"/>
              <a:ext cx="179775" cy="89325"/>
            </a:xfrm>
            <a:custGeom>
              <a:avLst/>
              <a:gdLst/>
              <a:ahLst/>
              <a:cxnLst/>
              <a:rect l="l" t="t" r="r" b="b"/>
              <a:pathLst>
                <a:path w="7191" h="3573" extrusionOk="0">
                  <a:moveTo>
                    <a:pt x="7191" y="833"/>
                  </a:moveTo>
                  <a:lnTo>
                    <a:pt x="6688" y="696"/>
                  </a:lnTo>
                  <a:lnTo>
                    <a:pt x="6220" y="388"/>
                  </a:lnTo>
                  <a:lnTo>
                    <a:pt x="5113" y="297"/>
                  </a:lnTo>
                  <a:lnTo>
                    <a:pt x="3881" y="274"/>
                  </a:lnTo>
                  <a:lnTo>
                    <a:pt x="3653" y="377"/>
                  </a:lnTo>
                  <a:lnTo>
                    <a:pt x="2500" y="0"/>
                  </a:lnTo>
                  <a:lnTo>
                    <a:pt x="2146" y="183"/>
                  </a:lnTo>
                  <a:lnTo>
                    <a:pt x="2215" y="696"/>
                  </a:lnTo>
                  <a:lnTo>
                    <a:pt x="914" y="400"/>
                  </a:lnTo>
                  <a:lnTo>
                    <a:pt x="469" y="514"/>
                  </a:lnTo>
                  <a:lnTo>
                    <a:pt x="434" y="902"/>
                  </a:lnTo>
                  <a:lnTo>
                    <a:pt x="686" y="982"/>
                  </a:lnTo>
                  <a:lnTo>
                    <a:pt x="240" y="1575"/>
                  </a:lnTo>
                  <a:lnTo>
                    <a:pt x="902" y="1895"/>
                  </a:lnTo>
                  <a:lnTo>
                    <a:pt x="1359" y="1666"/>
                  </a:lnTo>
                  <a:lnTo>
                    <a:pt x="2375" y="2146"/>
                  </a:lnTo>
                  <a:lnTo>
                    <a:pt x="1633" y="2785"/>
                  </a:lnTo>
                  <a:lnTo>
                    <a:pt x="1039" y="2693"/>
                  </a:lnTo>
                  <a:lnTo>
                    <a:pt x="845" y="2979"/>
                  </a:lnTo>
                  <a:lnTo>
                    <a:pt x="1" y="2830"/>
                  </a:lnTo>
                  <a:lnTo>
                    <a:pt x="92" y="3355"/>
                  </a:lnTo>
                  <a:lnTo>
                    <a:pt x="857" y="3287"/>
                  </a:lnTo>
                  <a:lnTo>
                    <a:pt x="1872" y="3572"/>
                  </a:lnTo>
                  <a:lnTo>
                    <a:pt x="3230" y="3435"/>
                  </a:lnTo>
                  <a:lnTo>
                    <a:pt x="3367" y="3230"/>
                  </a:lnTo>
                  <a:lnTo>
                    <a:pt x="3208" y="3013"/>
                  </a:lnTo>
                  <a:lnTo>
                    <a:pt x="3778" y="2579"/>
                  </a:lnTo>
                  <a:lnTo>
                    <a:pt x="4235" y="2408"/>
                  </a:lnTo>
                  <a:lnTo>
                    <a:pt x="5056" y="2545"/>
                  </a:lnTo>
                  <a:lnTo>
                    <a:pt x="5136" y="1974"/>
                  </a:lnTo>
                  <a:lnTo>
                    <a:pt x="6049" y="1860"/>
                  </a:lnTo>
                  <a:lnTo>
                    <a:pt x="6198" y="1518"/>
                  </a:lnTo>
                  <a:lnTo>
                    <a:pt x="7168" y="1027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25"/>
            <p:cNvSpPr/>
            <p:nvPr/>
          </p:nvSpPr>
          <p:spPr>
            <a:xfrm>
              <a:off x="5756200" y="2781725"/>
              <a:ext cx="105000" cy="92475"/>
            </a:xfrm>
            <a:custGeom>
              <a:avLst/>
              <a:gdLst/>
              <a:ahLst/>
              <a:cxnLst/>
              <a:rect l="l" t="t" r="r" b="b"/>
              <a:pathLst>
                <a:path w="4200" h="3699" extrusionOk="0">
                  <a:moveTo>
                    <a:pt x="3926" y="332"/>
                  </a:moveTo>
                  <a:lnTo>
                    <a:pt x="3184" y="1"/>
                  </a:lnTo>
                  <a:lnTo>
                    <a:pt x="2899" y="617"/>
                  </a:lnTo>
                  <a:lnTo>
                    <a:pt x="2203" y="274"/>
                  </a:lnTo>
                  <a:lnTo>
                    <a:pt x="1450" y="126"/>
                  </a:lnTo>
                  <a:lnTo>
                    <a:pt x="434" y="309"/>
                  </a:lnTo>
                  <a:lnTo>
                    <a:pt x="0" y="1050"/>
                  </a:lnTo>
                  <a:lnTo>
                    <a:pt x="308" y="2157"/>
                  </a:lnTo>
                  <a:lnTo>
                    <a:pt x="788" y="3093"/>
                  </a:lnTo>
                  <a:lnTo>
                    <a:pt x="1164" y="3561"/>
                  </a:lnTo>
                  <a:lnTo>
                    <a:pt x="1826" y="3698"/>
                  </a:lnTo>
                  <a:lnTo>
                    <a:pt x="2500" y="3333"/>
                  </a:lnTo>
                  <a:lnTo>
                    <a:pt x="3333" y="3264"/>
                  </a:lnTo>
                  <a:lnTo>
                    <a:pt x="2933" y="2728"/>
                  </a:lnTo>
                  <a:lnTo>
                    <a:pt x="4200" y="2021"/>
                  </a:lnTo>
                  <a:lnTo>
                    <a:pt x="4189" y="92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25"/>
            <p:cNvSpPr/>
            <p:nvPr/>
          </p:nvSpPr>
          <p:spPr>
            <a:xfrm>
              <a:off x="6077175" y="2234525"/>
              <a:ext cx="84175" cy="97575"/>
            </a:xfrm>
            <a:custGeom>
              <a:avLst/>
              <a:gdLst/>
              <a:ahLst/>
              <a:cxnLst/>
              <a:rect l="l" t="t" r="r" b="b"/>
              <a:pathLst>
                <a:path w="3367" h="3903" extrusionOk="0">
                  <a:moveTo>
                    <a:pt x="0" y="799"/>
                  </a:moveTo>
                  <a:lnTo>
                    <a:pt x="890" y="1586"/>
                  </a:lnTo>
                  <a:lnTo>
                    <a:pt x="399" y="1746"/>
                  </a:lnTo>
                  <a:lnTo>
                    <a:pt x="1141" y="2716"/>
                  </a:lnTo>
                  <a:lnTo>
                    <a:pt x="1301" y="3401"/>
                  </a:lnTo>
                  <a:lnTo>
                    <a:pt x="1598" y="3903"/>
                  </a:lnTo>
                  <a:lnTo>
                    <a:pt x="2237" y="3823"/>
                  </a:lnTo>
                  <a:lnTo>
                    <a:pt x="2693" y="3446"/>
                  </a:lnTo>
                  <a:lnTo>
                    <a:pt x="3298" y="3275"/>
                  </a:lnTo>
                  <a:lnTo>
                    <a:pt x="3367" y="2762"/>
                  </a:lnTo>
                  <a:lnTo>
                    <a:pt x="2887" y="1689"/>
                  </a:lnTo>
                  <a:lnTo>
                    <a:pt x="2408" y="1084"/>
                  </a:lnTo>
                  <a:lnTo>
                    <a:pt x="1244" y="0"/>
                  </a:lnTo>
                  <a:lnTo>
                    <a:pt x="1255" y="228"/>
                  </a:lnTo>
                  <a:lnTo>
                    <a:pt x="959" y="285"/>
                  </a:lnTo>
                  <a:lnTo>
                    <a:pt x="457" y="331"/>
                  </a:lnTo>
                  <a:lnTo>
                    <a:pt x="354" y="742"/>
                  </a:lnTo>
                  <a:lnTo>
                    <a:pt x="11" y="719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25"/>
            <p:cNvSpPr/>
            <p:nvPr/>
          </p:nvSpPr>
          <p:spPr>
            <a:xfrm>
              <a:off x="4620100" y="2429950"/>
              <a:ext cx="37125" cy="35125"/>
            </a:xfrm>
            <a:custGeom>
              <a:avLst/>
              <a:gdLst/>
              <a:ahLst/>
              <a:cxnLst/>
              <a:rect l="l" t="t" r="r" b="b"/>
              <a:pathLst>
                <a:path w="1485" h="1405" extrusionOk="0">
                  <a:moveTo>
                    <a:pt x="982" y="80"/>
                  </a:moveTo>
                  <a:lnTo>
                    <a:pt x="457" y="0"/>
                  </a:lnTo>
                  <a:lnTo>
                    <a:pt x="1" y="879"/>
                  </a:lnTo>
                  <a:lnTo>
                    <a:pt x="697" y="959"/>
                  </a:lnTo>
                  <a:lnTo>
                    <a:pt x="937" y="1404"/>
                  </a:lnTo>
                  <a:lnTo>
                    <a:pt x="1485" y="1370"/>
                  </a:lnTo>
                  <a:lnTo>
                    <a:pt x="1142" y="685"/>
                  </a:lnTo>
                  <a:lnTo>
                    <a:pt x="1176" y="48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25"/>
            <p:cNvSpPr/>
            <p:nvPr/>
          </p:nvSpPr>
          <p:spPr>
            <a:xfrm>
              <a:off x="5691150" y="2602275"/>
              <a:ext cx="164075" cy="194600"/>
            </a:xfrm>
            <a:custGeom>
              <a:avLst/>
              <a:gdLst/>
              <a:ahLst/>
              <a:cxnLst/>
              <a:rect l="l" t="t" r="r" b="b"/>
              <a:pathLst>
                <a:path w="6563" h="7784" extrusionOk="0">
                  <a:moveTo>
                    <a:pt x="6528" y="7510"/>
                  </a:moveTo>
                  <a:lnTo>
                    <a:pt x="6562" y="6597"/>
                  </a:lnTo>
                  <a:lnTo>
                    <a:pt x="6277" y="5946"/>
                  </a:lnTo>
                  <a:lnTo>
                    <a:pt x="5592" y="5318"/>
                  </a:lnTo>
                  <a:lnTo>
                    <a:pt x="4976" y="4520"/>
                  </a:lnTo>
                  <a:lnTo>
                    <a:pt x="4166" y="3458"/>
                  </a:lnTo>
                  <a:lnTo>
                    <a:pt x="3116" y="2910"/>
                  </a:lnTo>
                  <a:lnTo>
                    <a:pt x="3310" y="2579"/>
                  </a:lnTo>
                  <a:lnTo>
                    <a:pt x="3778" y="2340"/>
                  </a:lnTo>
                  <a:lnTo>
                    <a:pt x="3344" y="1552"/>
                  </a:lnTo>
                  <a:lnTo>
                    <a:pt x="2374" y="1541"/>
                  </a:lnTo>
                  <a:lnTo>
                    <a:pt x="1895" y="731"/>
                  </a:lnTo>
                  <a:lnTo>
                    <a:pt x="1324" y="0"/>
                  </a:lnTo>
                  <a:lnTo>
                    <a:pt x="936" y="149"/>
                  </a:lnTo>
                  <a:lnTo>
                    <a:pt x="1210" y="1176"/>
                  </a:lnTo>
                  <a:lnTo>
                    <a:pt x="799" y="1153"/>
                  </a:lnTo>
                  <a:lnTo>
                    <a:pt x="696" y="936"/>
                  </a:lnTo>
                  <a:lnTo>
                    <a:pt x="114" y="1530"/>
                  </a:lnTo>
                  <a:lnTo>
                    <a:pt x="0" y="1872"/>
                  </a:lnTo>
                  <a:lnTo>
                    <a:pt x="366" y="2134"/>
                  </a:lnTo>
                  <a:lnTo>
                    <a:pt x="491" y="2682"/>
                  </a:lnTo>
                  <a:lnTo>
                    <a:pt x="1039" y="2728"/>
                  </a:lnTo>
                  <a:lnTo>
                    <a:pt x="982" y="3675"/>
                  </a:lnTo>
                  <a:lnTo>
                    <a:pt x="1119" y="4497"/>
                  </a:lnTo>
                  <a:lnTo>
                    <a:pt x="1872" y="3949"/>
                  </a:lnTo>
                  <a:lnTo>
                    <a:pt x="2134" y="4120"/>
                  </a:lnTo>
                  <a:lnTo>
                    <a:pt x="2591" y="4097"/>
                  </a:lnTo>
                  <a:lnTo>
                    <a:pt x="2705" y="3778"/>
                  </a:lnTo>
                  <a:lnTo>
                    <a:pt x="3321" y="3835"/>
                  </a:lnTo>
                  <a:lnTo>
                    <a:pt x="4017" y="4577"/>
                  </a:lnTo>
                  <a:lnTo>
                    <a:pt x="4200" y="5478"/>
                  </a:lnTo>
                  <a:lnTo>
                    <a:pt x="4942" y="6266"/>
                  </a:lnTo>
                  <a:lnTo>
                    <a:pt x="5010" y="7030"/>
                  </a:lnTo>
                  <a:lnTo>
                    <a:pt x="4805" y="7441"/>
                  </a:lnTo>
                  <a:lnTo>
                    <a:pt x="5501" y="7783"/>
                  </a:lnTo>
                  <a:lnTo>
                    <a:pt x="5786" y="7179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25"/>
            <p:cNvSpPr/>
            <p:nvPr/>
          </p:nvSpPr>
          <p:spPr>
            <a:xfrm>
              <a:off x="4390150" y="2326375"/>
              <a:ext cx="25125" cy="35125"/>
            </a:xfrm>
            <a:custGeom>
              <a:avLst/>
              <a:gdLst/>
              <a:ahLst/>
              <a:cxnLst/>
              <a:rect l="l" t="t" r="r" b="b"/>
              <a:pathLst>
                <a:path w="1005" h="1405" extrusionOk="0">
                  <a:moveTo>
                    <a:pt x="514" y="1233"/>
                  </a:moveTo>
                  <a:lnTo>
                    <a:pt x="640" y="743"/>
                  </a:lnTo>
                  <a:lnTo>
                    <a:pt x="1005" y="400"/>
                  </a:lnTo>
                  <a:lnTo>
                    <a:pt x="834" y="35"/>
                  </a:lnTo>
                  <a:lnTo>
                    <a:pt x="491" y="1"/>
                  </a:lnTo>
                  <a:lnTo>
                    <a:pt x="480" y="24"/>
                  </a:lnTo>
                  <a:lnTo>
                    <a:pt x="183" y="663"/>
                  </a:lnTo>
                  <a:lnTo>
                    <a:pt x="1" y="1404"/>
                  </a:lnTo>
                  <a:lnTo>
                    <a:pt x="252" y="1404"/>
                  </a:lnTo>
                  <a:lnTo>
                    <a:pt x="309" y="1256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25"/>
            <p:cNvSpPr/>
            <p:nvPr/>
          </p:nvSpPr>
          <p:spPr>
            <a:xfrm>
              <a:off x="3492575" y="2918100"/>
              <a:ext cx="77925" cy="95325"/>
            </a:xfrm>
            <a:custGeom>
              <a:avLst/>
              <a:gdLst/>
              <a:ahLst/>
              <a:cxnLst/>
              <a:rect l="l" t="t" r="r" b="b"/>
              <a:pathLst>
                <a:path w="3117" h="3813" extrusionOk="0">
                  <a:moveTo>
                    <a:pt x="2409" y="788"/>
                  </a:moveTo>
                  <a:lnTo>
                    <a:pt x="2181" y="765"/>
                  </a:lnTo>
                  <a:lnTo>
                    <a:pt x="2021" y="1130"/>
                  </a:lnTo>
                  <a:lnTo>
                    <a:pt x="1793" y="1119"/>
                  </a:lnTo>
                  <a:lnTo>
                    <a:pt x="1633" y="936"/>
                  </a:lnTo>
                  <a:lnTo>
                    <a:pt x="1690" y="560"/>
                  </a:lnTo>
                  <a:lnTo>
                    <a:pt x="1359" y="1"/>
                  </a:lnTo>
                  <a:lnTo>
                    <a:pt x="1142" y="103"/>
                  </a:lnTo>
                  <a:lnTo>
                    <a:pt x="971" y="138"/>
                  </a:lnTo>
                  <a:lnTo>
                    <a:pt x="606" y="560"/>
                  </a:lnTo>
                  <a:lnTo>
                    <a:pt x="229" y="1051"/>
                  </a:lnTo>
                  <a:lnTo>
                    <a:pt x="195" y="1324"/>
                  </a:lnTo>
                  <a:lnTo>
                    <a:pt x="1" y="1610"/>
                  </a:lnTo>
                  <a:lnTo>
                    <a:pt x="537" y="2192"/>
                  </a:lnTo>
                  <a:lnTo>
                    <a:pt x="1222" y="2694"/>
                  </a:lnTo>
                  <a:lnTo>
                    <a:pt x="1952" y="3379"/>
                  </a:lnTo>
                  <a:lnTo>
                    <a:pt x="2763" y="3812"/>
                  </a:lnTo>
                  <a:lnTo>
                    <a:pt x="2980" y="3801"/>
                  </a:lnTo>
                  <a:lnTo>
                    <a:pt x="3048" y="3059"/>
                  </a:lnTo>
                  <a:lnTo>
                    <a:pt x="3116" y="2945"/>
                  </a:lnTo>
                  <a:lnTo>
                    <a:pt x="3094" y="2591"/>
                  </a:lnTo>
                  <a:lnTo>
                    <a:pt x="2763" y="2203"/>
                  </a:lnTo>
                  <a:lnTo>
                    <a:pt x="2500" y="2146"/>
                  </a:lnTo>
                  <a:lnTo>
                    <a:pt x="2272" y="1895"/>
                  </a:lnTo>
                  <a:lnTo>
                    <a:pt x="2443" y="1496"/>
                  </a:lnTo>
                  <a:lnTo>
                    <a:pt x="2363" y="105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25"/>
            <p:cNvSpPr/>
            <p:nvPr/>
          </p:nvSpPr>
          <p:spPr>
            <a:xfrm>
              <a:off x="3902575" y="2360625"/>
              <a:ext cx="311000" cy="307300"/>
            </a:xfrm>
            <a:custGeom>
              <a:avLst/>
              <a:gdLst/>
              <a:ahLst/>
              <a:cxnLst/>
              <a:rect l="l" t="t" r="r" b="b"/>
              <a:pathLst>
                <a:path w="12440" h="12292" extrusionOk="0">
                  <a:moveTo>
                    <a:pt x="12029" y="1427"/>
                  </a:moveTo>
                  <a:lnTo>
                    <a:pt x="11812" y="1119"/>
                  </a:lnTo>
                  <a:lnTo>
                    <a:pt x="11036" y="1004"/>
                  </a:lnTo>
                  <a:lnTo>
                    <a:pt x="10785" y="845"/>
                  </a:lnTo>
                  <a:lnTo>
                    <a:pt x="10499" y="845"/>
                  </a:lnTo>
                  <a:lnTo>
                    <a:pt x="10214" y="445"/>
                  </a:lnTo>
                  <a:lnTo>
                    <a:pt x="9176" y="263"/>
                  </a:lnTo>
                  <a:lnTo>
                    <a:pt x="8662" y="377"/>
                  </a:lnTo>
                  <a:lnTo>
                    <a:pt x="8126" y="810"/>
                  </a:lnTo>
                  <a:lnTo>
                    <a:pt x="7920" y="1244"/>
                  </a:lnTo>
                  <a:lnTo>
                    <a:pt x="8126" y="1929"/>
                  </a:lnTo>
                  <a:lnTo>
                    <a:pt x="7783" y="2363"/>
                  </a:lnTo>
                  <a:lnTo>
                    <a:pt x="7430" y="2591"/>
                  </a:lnTo>
                  <a:lnTo>
                    <a:pt x="6585" y="2146"/>
                  </a:lnTo>
                  <a:lnTo>
                    <a:pt x="5490" y="1758"/>
                  </a:lnTo>
                  <a:lnTo>
                    <a:pt x="4793" y="1598"/>
                  </a:lnTo>
                  <a:lnTo>
                    <a:pt x="4394" y="776"/>
                  </a:lnTo>
                  <a:lnTo>
                    <a:pt x="3367" y="377"/>
                  </a:lnTo>
                  <a:lnTo>
                    <a:pt x="2716" y="217"/>
                  </a:lnTo>
                  <a:lnTo>
                    <a:pt x="2408" y="308"/>
                  </a:lnTo>
                  <a:lnTo>
                    <a:pt x="1495" y="0"/>
                  </a:lnTo>
                  <a:lnTo>
                    <a:pt x="1484" y="696"/>
                  </a:lnTo>
                  <a:lnTo>
                    <a:pt x="1107" y="947"/>
                  </a:lnTo>
                  <a:lnTo>
                    <a:pt x="890" y="1233"/>
                  </a:lnTo>
                  <a:lnTo>
                    <a:pt x="365" y="1598"/>
                  </a:lnTo>
                  <a:lnTo>
                    <a:pt x="468" y="1963"/>
                  </a:lnTo>
                  <a:lnTo>
                    <a:pt x="411" y="2351"/>
                  </a:lnTo>
                  <a:lnTo>
                    <a:pt x="35" y="2545"/>
                  </a:lnTo>
                  <a:lnTo>
                    <a:pt x="308" y="3344"/>
                  </a:lnTo>
                  <a:lnTo>
                    <a:pt x="365" y="3778"/>
                  </a:lnTo>
                  <a:lnTo>
                    <a:pt x="240" y="4519"/>
                  </a:lnTo>
                  <a:lnTo>
                    <a:pt x="308" y="4930"/>
                  </a:lnTo>
                  <a:lnTo>
                    <a:pt x="229" y="5432"/>
                  </a:lnTo>
                  <a:lnTo>
                    <a:pt x="297" y="6003"/>
                  </a:lnTo>
                  <a:lnTo>
                    <a:pt x="0" y="6368"/>
                  </a:lnTo>
                  <a:lnTo>
                    <a:pt x="480" y="7042"/>
                  </a:lnTo>
                  <a:lnTo>
                    <a:pt x="514" y="7430"/>
                  </a:lnTo>
                  <a:lnTo>
                    <a:pt x="799" y="7943"/>
                  </a:lnTo>
                  <a:lnTo>
                    <a:pt x="1164" y="7772"/>
                  </a:lnTo>
                  <a:lnTo>
                    <a:pt x="1781" y="8183"/>
                  </a:lnTo>
                  <a:lnTo>
                    <a:pt x="2134" y="8753"/>
                  </a:lnTo>
                  <a:lnTo>
                    <a:pt x="3390" y="9153"/>
                  </a:lnTo>
                  <a:lnTo>
                    <a:pt x="3835" y="9655"/>
                  </a:lnTo>
                  <a:lnTo>
                    <a:pt x="4394" y="9313"/>
                  </a:lnTo>
                  <a:lnTo>
                    <a:pt x="5159" y="8810"/>
                  </a:lnTo>
                  <a:lnTo>
                    <a:pt x="8343" y="10556"/>
                  </a:lnTo>
                  <a:lnTo>
                    <a:pt x="11538" y="12291"/>
                  </a:lnTo>
                  <a:lnTo>
                    <a:pt x="11538" y="11903"/>
                  </a:lnTo>
                  <a:lnTo>
                    <a:pt x="12440" y="11903"/>
                  </a:lnTo>
                  <a:lnTo>
                    <a:pt x="12371" y="10100"/>
                  </a:lnTo>
                  <a:lnTo>
                    <a:pt x="12223" y="6756"/>
                  </a:lnTo>
                  <a:lnTo>
                    <a:pt x="12040" y="3515"/>
                  </a:lnTo>
                  <a:lnTo>
                    <a:pt x="11755" y="2796"/>
                  </a:lnTo>
                  <a:lnTo>
                    <a:pt x="11926" y="2237"/>
                  </a:lnTo>
                  <a:lnTo>
                    <a:pt x="11766" y="1849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25"/>
            <p:cNvSpPr/>
            <p:nvPr/>
          </p:nvSpPr>
          <p:spPr>
            <a:xfrm>
              <a:off x="5313675" y="2889275"/>
              <a:ext cx="42550" cy="87625"/>
            </a:xfrm>
            <a:custGeom>
              <a:avLst/>
              <a:gdLst/>
              <a:ahLst/>
              <a:cxnLst/>
              <a:rect l="l" t="t" r="r" b="b"/>
              <a:pathLst>
                <a:path w="1702" h="3505" extrusionOk="0">
                  <a:moveTo>
                    <a:pt x="1291" y="3288"/>
                  </a:moveTo>
                  <a:lnTo>
                    <a:pt x="1610" y="3025"/>
                  </a:lnTo>
                  <a:lnTo>
                    <a:pt x="1701" y="2089"/>
                  </a:lnTo>
                  <a:lnTo>
                    <a:pt x="1268" y="1142"/>
                  </a:lnTo>
                  <a:lnTo>
                    <a:pt x="857" y="503"/>
                  </a:lnTo>
                  <a:lnTo>
                    <a:pt x="275" y="1"/>
                  </a:lnTo>
                  <a:lnTo>
                    <a:pt x="1" y="1473"/>
                  </a:lnTo>
                  <a:lnTo>
                    <a:pt x="206" y="2774"/>
                  </a:lnTo>
                  <a:lnTo>
                    <a:pt x="606" y="3504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25"/>
            <p:cNvSpPr/>
            <p:nvPr/>
          </p:nvSpPr>
          <p:spPr>
            <a:xfrm>
              <a:off x="4240950" y="3762025"/>
              <a:ext cx="45950" cy="45400"/>
            </a:xfrm>
            <a:custGeom>
              <a:avLst/>
              <a:gdLst/>
              <a:ahLst/>
              <a:cxnLst/>
              <a:rect l="l" t="t" r="r" b="b"/>
              <a:pathLst>
                <a:path w="1838" h="1816" extrusionOk="0">
                  <a:moveTo>
                    <a:pt x="810" y="1724"/>
                  </a:moveTo>
                  <a:lnTo>
                    <a:pt x="970" y="1439"/>
                  </a:lnTo>
                  <a:lnTo>
                    <a:pt x="1415" y="1302"/>
                  </a:lnTo>
                  <a:lnTo>
                    <a:pt x="1564" y="1005"/>
                  </a:lnTo>
                  <a:lnTo>
                    <a:pt x="1837" y="560"/>
                  </a:lnTo>
                  <a:lnTo>
                    <a:pt x="1598" y="286"/>
                  </a:lnTo>
                  <a:lnTo>
                    <a:pt x="1267" y="1"/>
                  </a:lnTo>
                  <a:lnTo>
                    <a:pt x="902" y="183"/>
                  </a:lnTo>
                  <a:lnTo>
                    <a:pt x="457" y="549"/>
                  </a:lnTo>
                  <a:lnTo>
                    <a:pt x="0" y="1119"/>
                  </a:lnTo>
                  <a:lnTo>
                    <a:pt x="525" y="181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25"/>
            <p:cNvSpPr/>
            <p:nvPr/>
          </p:nvSpPr>
          <p:spPr>
            <a:xfrm>
              <a:off x="4070900" y="1843925"/>
              <a:ext cx="94750" cy="52825"/>
            </a:xfrm>
            <a:custGeom>
              <a:avLst/>
              <a:gdLst/>
              <a:ahLst/>
              <a:cxnLst/>
              <a:rect l="l" t="t" r="r" b="b"/>
              <a:pathLst>
                <a:path w="3790" h="2113" extrusionOk="0">
                  <a:moveTo>
                    <a:pt x="3664" y="663"/>
                  </a:moveTo>
                  <a:lnTo>
                    <a:pt x="2956" y="252"/>
                  </a:lnTo>
                  <a:lnTo>
                    <a:pt x="2591" y="195"/>
                  </a:lnTo>
                  <a:lnTo>
                    <a:pt x="2465" y="1"/>
                  </a:lnTo>
                  <a:lnTo>
                    <a:pt x="1838" y="92"/>
                  </a:lnTo>
                  <a:lnTo>
                    <a:pt x="708" y="35"/>
                  </a:lnTo>
                  <a:lnTo>
                    <a:pt x="0" y="309"/>
                  </a:lnTo>
                  <a:lnTo>
                    <a:pt x="240" y="1016"/>
                  </a:lnTo>
                  <a:lnTo>
                    <a:pt x="948" y="1176"/>
                  </a:lnTo>
                  <a:lnTo>
                    <a:pt x="1267" y="1302"/>
                  </a:lnTo>
                  <a:lnTo>
                    <a:pt x="1233" y="1541"/>
                  </a:lnTo>
                  <a:lnTo>
                    <a:pt x="1324" y="1758"/>
                  </a:lnTo>
                  <a:lnTo>
                    <a:pt x="1678" y="1850"/>
                  </a:lnTo>
                  <a:lnTo>
                    <a:pt x="1883" y="2112"/>
                  </a:lnTo>
                  <a:lnTo>
                    <a:pt x="2534" y="2112"/>
                  </a:lnTo>
                  <a:lnTo>
                    <a:pt x="3219" y="1804"/>
                  </a:lnTo>
                  <a:lnTo>
                    <a:pt x="3287" y="1313"/>
                  </a:lnTo>
                  <a:lnTo>
                    <a:pt x="3789" y="102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25"/>
            <p:cNvSpPr/>
            <p:nvPr/>
          </p:nvSpPr>
          <p:spPr>
            <a:xfrm>
              <a:off x="3820400" y="1979175"/>
              <a:ext cx="9725" cy="15125"/>
            </a:xfrm>
            <a:custGeom>
              <a:avLst/>
              <a:gdLst/>
              <a:ahLst/>
              <a:cxnLst/>
              <a:rect l="l" t="t" r="r" b="b"/>
              <a:pathLst>
                <a:path w="389" h="605" extrusionOk="0">
                  <a:moveTo>
                    <a:pt x="366" y="594"/>
                  </a:moveTo>
                  <a:lnTo>
                    <a:pt x="389" y="206"/>
                  </a:lnTo>
                  <a:lnTo>
                    <a:pt x="252" y="0"/>
                  </a:lnTo>
                  <a:lnTo>
                    <a:pt x="58" y="34"/>
                  </a:lnTo>
                  <a:lnTo>
                    <a:pt x="1" y="536"/>
                  </a:lnTo>
                  <a:lnTo>
                    <a:pt x="160" y="60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25"/>
            <p:cNvSpPr/>
            <p:nvPr/>
          </p:nvSpPr>
          <p:spPr>
            <a:xfrm>
              <a:off x="4068900" y="1810550"/>
              <a:ext cx="119275" cy="49950"/>
            </a:xfrm>
            <a:custGeom>
              <a:avLst/>
              <a:gdLst/>
              <a:ahLst/>
              <a:cxnLst/>
              <a:rect l="l" t="t" r="r" b="b"/>
              <a:pathLst>
                <a:path w="4771" h="1998" extrusionOk="0">
                  <a:moveTo>
                    <a:pt x="3983" y="411"/>
                  </a:moveTo>
                  <a:lnTo>
                    <a:pt x="3447" y="411"/>
                  </a:lnTo>
                  <a:lnTo>
                    <a:pt x="2819" y="103"/>
                  </a:lnTo>
                  <a:lnTo>
                    <a:pt x="2523" y="1"/>
                  </a:lnTo>
                  <a:lnTo>
                    <a:pt x="1986" y="149"/>
                  </a:lnTo>
                  <a:lnTo>
                    <a:pt x="1963" y="799"/>
                  </a:lnTo>
                  <a:lnTo>
                    <a:pt x="1450" y="811"/>
                  </a:lnTo>
                  <a:lnTo>
                    <a:pt x="822" y="172"/>
                  </a:lnTo>
                  <a:lnTo>
                    <a:pt x="252" y="468"/>
                  </a:lnTo>
                  <a:lnTo>
                    <a:pt x="1" y="1005"/>
                  </a:lnTo>
                  <a:lnTo>
                    <a:pt x="80" y="1644"/>
                  </a:lnTo>
                  <a:lnTo>
                    <a:pt x="788" y="1370"/>
                  </a:lnTo>
                  <a:lnTo>
                    <a:pt x="1918" y="1427"/>
                  </a:lnTo>
                  <a:lnTo>
                    <a:pt x="2545" y="1347"/>
                  </a:lnTo>
                  <a:lnTo>
                    <a:pt x="2671" y="1530"/>
                  </a:lnTo>
                  <a:lnTo>
                    <a:pt x="3036" y="1587"/>
                  </a:lnTo>
                  <a:lnTo>
                    <a:pt x="3744" y="1998"/>
                  </a:lnTo>
                  <a:lnTo>
                    <a:pt x="4120" y="1861"/>
                  </a:lnTo>
                  <a:lnTo>
                    <a:pt x="4771" y="1530"/>
                  </a:lnTo>
                  <a:lnTo>
                    <a:pt x="4474" y="1016"/>
                  </a:lnTo>
                  <a:lnTo>
                    <a:pt x="4326" y="617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25"/>
            <p:cNvSpPr/>
            <p:nvPr/>
          </p:nvSpPr>
          <p:spPr>
            <a:xfrm>
              <a:off x="3387025" y="2300700"/>
              <a:ext cx="313000" cy="325550"/>
            </a:xfrm>
            <a:custGeom>
              <a:avLst/>
              <a:gdLst/>
              <a:ahLst/>
              <a:cxnLst/>
              <a:rect l="l" t="t" r="r" b="b"/>
              <a:pathLst>
                <a:path w="12520" h="13022" extrusionOk="0">
                  <a:moveTo>
                    <a:pt x="11732" y="537"/>
                  </a:moveTo>
                  <a:lnTo>
                    <a:pt x="11401" y="526"/>
                  </a:lnTo>
                  <a:lnTo>
                    <a:pt x="10625" y="320"/>
                  </a:lnTo>
                  <a:lnTo>
                    <a:pt x="9906" y="377"/>
                  </a:lnTo>
                  <a:lnTo>
                    <a:pt x="9461" y="1"/>
                  </a:lnTo>
                  <a:lnTo>
                    <a:pt x="8913" y="1"/>
                  </a:lnTo>
                  <a:lnTo>
                    <a:pt x="8651" y="548"/>
                  </a:lnTo>
                  <a:lnTo>
                    <a:pt x="8126" y="1507"/>
                  </a:lnTo>
                  <a:lnTo>
                    <a:pt x="7555" y="1872"/>
                  </a:lnTo>
                  <a:lnTo>
                    <a:pt x="6779" y="2294"/>
                  </a:lnTo>
                  <a:lnTo>
                    <a:pt x="6289" y="2899"/>
                  </a:lnTo>
                  <a:lnTo>
                    <a:pt x="6152" y="3390"/>
                  </a:lnTo>
                  <a:lnTo>
                    <a:pt x="5855" y="4155"/>
                  </a:lnTo>
                  <a:lnTo>
                    <a:pt x="6015" y="5284"/>
                  </a:lnTo>
                  <a:lnTo>
                    <a:pt x="5341" y="6038"/>
                  </a:lnTo>
                  <a:lnTo>
                    <a:pt x="4953" y="6289"/>
                  </a:lnTo>
                  <a:lnTo>
                    <a:pt x="4326" y="6916"/>
                  </a:lnTo>
                  <a:lnTo>
                    <a:pt x="3607" y="7008"/>
                  </a:lnTo>
                  <a:lnTo>
                    <a:pt x="3207" y="7350"/>
                  </a:lnTo>
                  <a:lnTo>
                    <a:pt x="3184" y="7373"/>
                  </a:lnTo>
                  <a:lnTo>
                    <a:pt x="2671" y="8297"/>
                  </a:lnTo>
                  <a:lnTo>
                    <a:pt x="2146" y="8628"/>
                  </a:lnTo>
                  <a:lnTo>
                    <a:pt x="1849" y="9199"/>
                  </a:lnTo>
                  <a:lnTo>
                    <a:pt x="1815" y="9667"/>
                  </a:lnTo>
                  <a:lnTo>
                    <a:pt x="1587" y="10203"/>
                  </a:lnTo>
                  <a:lnTo>
                    <a:pt x="1324" y="10351"/>
                  </a:lnTo>
                  <a:lnTo>
                    <a:pt x="879" y="10922"/>
                  </a:lnTo>
                  <a:lnTo>
                    <a:pt x="594" y="11561"/>
                  </a:lnTo>
                  <a:lnTo>
                    <a:pt x="628" y="11881"/>
                  </a:lnTo>
                  <a:lnTo>
                    <a:pt x="366" y="12349"/>
                  </a:lnTo>
                  <a:lnTo>
                    <a:pt x="46" y="12588"/>
                  </a:lnTo>
                  <a:lnTo>
                    <a:pt x="0" y="13022"/>
                  </a:lnTo>
                  <a:lnTo>
                    <a:pt x="23" y="13022"/>
                  </a:lnTo>
                  <a:lnTo>
                    <a:pt x="1792" y="12942"/>
                  </a:lnTo>
                  <a:lnTo>
                    <a:pt x="1895" y="12623"/>
                  </a:lnTo>
                  <a:lnTo>
                    <a:pt x="2214" y="12200"/>
                  </a:lnTo>
                  <a:lnTo>
                    <a:pt x="2500" y="10945"/>
                  </a:lnTo>
                  <a:lnTo>
                    <a:pt x="3618" y="9975"/>
                  </a:lnTo>
                  <a:lnTo>
                    <a:pt x="4018" y="8822"/>
                  </a:lnTo>
                  <a:lnTo>
                    <a:pt x="4257" y="8765"/>
                  </a:lnTo>
                  <a:lnTo>
                    <a:pt x="4531" y="8058"/>
                  </a:lnTo>
                  <a:lnTo>
                    <a:pt x="5182" y="7955"/>
                  </a:lnTo>
                  <a:lnTo>
                    <a:pt x="5455" y="8080"/>
                  </a:lnTo>
                  <a:lnTo>
                    <a:pt x="5809" y="8080"/>
                  </a:lnTo>
                  <a:lnTo>
                    <a:pt x="6072" y="7864"/>
                  </a:lnTo>
                  <a:lnTo>
                    <a:pt x="6551" y="7841"/>
                  </a:lnTo>
                  <a:lnTo>
                    <a:pt x="6540" y="7350"/>
                  </a:lnTo>
                  <a:lnTo>
                    <a:pt x="6540" y="7350"/>
                  </a:lnTo>
                  <a:lnTo>
                    <a:pt x="6654" y="7350"/>
                  </a:lnTo>
                  <a:lnTo>
                    <a:pt x="6665" y="6289"/>
                  </a:lnTo>
                  <a:lnTo>
                    <a:pt x="7932" y="5615"/>
                  </a:lnTo>
                  <a:lnTo>
                    <a:pt x="8708" y="5467"/>
                  </a:lnTo>
                  <a:lnTo>
                    <a:pt x="9336" y="5227"/>
                  </a:lnTo>
                  <a:lnTo>
                    <a:pt x="9632" y="4771"/>
                  </a:lnTo>
                  <a:lnTo>
                    <a:pt x="10534" y="4417"/>
                  </a:lnTo>
                  <a:lnTo>
                    <a:pt x="10580" y="3744"/>
                  </a:lnTo>
                  <a:lnTo>
                    <a:pt x="11013" y="3675"/>
                  </a:lnTo>
                  <a:lnTo>
                    <a:pt x="11378" y="3333"/>
                  </a:lnTo>
                  <a:lnTo>
                    <a:pt x="12371" y="3185"/>
                  </a:lnTo>
                  <a:lnTo>
                    <a:pt x="12520" y="2831"/>
                  </a:lnTo>
                  <a:lnTo>
                    <a:pt x="12314" y="2637"/>
                  </a:lnTo>
                  <a:lnTo>
                    <a:pt x="12063" y="1678"/>
                  </a:lnTo>
                  <a:lnTo>
                    <a:pt x="12017" y="1119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25"/>
            <p:cNvSpPr/>
            <p:nvPr/>
          </p:nvSpPr>
          <p:spPr>
            <a:xfrm>
              <a:off x="4189875" y="2015975"/>
              <a:ext cx="65925" cy="65925"/>
            </a:xfrm>
            <a:custGeom>
              <a:avLst/>
              <a:gdLst/>
              <a:ahLst/>
              <a:cxnLst/>
              <a:rect l="l" t="t" r="r" b="b"/>
              <a:pathLst>
                <a:path w="2637" h="2637" extrusionOk="0">
                  <a:moveTo>
                    <a:pt x="1484" y="2637"/>
                  </a:moveTo>
                  <a:lnTo>
                    <a:pt x="1655" y="2545"/>
                  </a:lnTo>
                  <a:lnTo>
                    <a:pt x="1735" y="2237"/>
                  </a:lnTo>
                  <a:lnTo>
                    <a:pt x="1883" y="1952"/>
                  </a:lnTo>
                  <a:lnTo>
                    <a:pt x="1815" y="1792"/>
                  </a:lnTo>
                  <a:lnTo>
                    <a:pt x="1963" y="1724"/>
                  </a:lnTo>
                  <a:lnTo>
                    <a:pt x="2043" y="1849"/>
                  </a:lnTo>
                  <a:lnTo>
                    <a:pt x="2465" y="1883"/>
                  </a:lnTo>
                  <a:lnTo>
                    <a:pt x="2637" y="1815"/>
                  </a:lnTo>
                  <a:lnTo>
                    <a:pt x="2500" y="1724"/>
                  </a:lnTo>
                  <a:lnTo>
                    <a:pt x="2534" y="1587"/>
                  </a:lnTo>
                  <a:lnTo>
                    <a:pt x="2249" y="1370"/>
                  </a:lnTo>
                  <a:lnTo>
                    <a:pt x="2089" y="993"/>
                  </a:lnTo>
                  <a:lnTo>
                    <a:pt x="1815" y="845"/>
                  </a:lnTo>
                  <a:lnTo>
                    <a:pt x="1815" y="537"/>
                  </a:lnTo>
                  <a:lnTo>
                    <a:pt x="1461" y="308"/>
                  </a:lnTo>
                  <a:lnTo>
                    <a:pt x="1176" y="274"/>
                  </a:lnTo>
                  <a:lnTo>
                    <a:pt x="617" y="0"/>
                  </a:lnTo>
                  <a:lnTo>
                    <a:pt x="160" y="80"/>
                  </a:lnTo>
                  <a:lnTo>
                    <a:pt x="0" y="217"/>
                  </a:lnTo>
                  <a:lnTo>
                    <a:pt x="229" y="297"/>
                  </a:lnTo>
                  <a:lnTo>
                    <a:pt x="491" y="571"/>
                  </a:lnTo>
                  <a:lnTo>
                    <a:pt x="754" y="936"/>
                  </a:lnTo>
                  <a:lnTo>
                    <a:pt x="1244" y="1472"/>
                  </a:lnTo>
                  <a:lnTo>
                    <a:pt x="1324" y="1849"/>
                  </a:lnTo>
                  <a:lnTo>
                    <a:pt x="1301" y="2237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25"/>
            <p:cNvSpPr/>
            <p:nvPr/>
          </p:nvSpPr>
          <p:spPr>
            <a:xfrm>
              <a:off x="4569600" y="3385425"/>
              <a:ext cx="153250" cy="307875"/>
            </a:xfrm>
            <a:custGeom>
              <a:avLst/>
              <a:gdLst/>
              <a:ahLst/>
              <a:cxnLst/>
              <a:rect l="l" t="t" r="r" b="b"/>
              <a:pathLst>
                <a:path w="6130" h="12315" extrusionOk="0">
                  <a:moveTo>
                    <a:pt x="5867" y="1370"/>
                  </a:moveTo>
                  <a:lnTo>
                    <a:pt x="5718" y="765"/>
                  </a:lnTo>
                  <a:lnTo>
                    <a:pt x="5513" y="389"/>
                  </a:lnTo>
                  <a:lnTo>
                    <a:pt x="5262" y="1"/>
                  </a:lnTo>
                  <a:lnTo>
                    <a:pt x="4977" y="400"/>
                  </a:lnTo>
                  <a:lnTo>
                    <a:pt x="4931" y="937"/>
                  </a:lnTo>
                  <a:lnTo>
                    <a:pt x="4463" y="1587"/>
                  </a:lnTo>
                  <a:lnTo>
                    <a:pt x="4132" y="1473"/>
                  </a:lnTo>
                  <a:lnTo>
                    <a:pt x="4212" y="1850"/>
                  </a:lnTo>
                  <a:lnTo>
                    <a:pt x="3961" y="2306"/>
                  </a:lnTo>
                  <a:lnTo>
                    <a:pt x="3276" y="2865"/>
                  </a:lnTo>
                  <a:lnTo>
                    <a:pt x="2786" y="3390"/>
                  </a:lnTo>
                  <a:lnTo>
                    <a:pt x="2443" y="3390"/>
                  </a:lnTo>
                  <a:lnTo>
                    <a:pt x="2135" y="3573"/>
                  </a:lnTo>
                  <a:lnTo>
                    <a:pt x="1690" y="3755"/>
                  </a:lnTo>
                  <a:lnTo>
                    <a:pt x="1291" y="3778"/>
                  </a:lnTo>
                  <a:lnTo>
                    <a:pt x="1154" y="4372"/>
                  </a:lnTo>
                  <a:lnTo>
                    <a:pt x="834" y="4862"/>
                  </a:lnTo>
                  <a:lnTo>
                    <a:pt x="845" y="5707"/>
                  </a:lnTo>
                  <a:lnTo>
                    <a:pt x="960" y="6277"/>
                  </a:lnTo>
                  <a:lnTo>
                    <a:pt x="1119" y="6711"/>
                  </a:lnTo>
                  <a:lnTo>
                    <a:pt x="1005" y="7293"/>
                  </a:lnTo>
                  <a:lnTo>
                    <a:pt x="594" y="7978"/>
                  </a:lnTo>
                  <a:lnTo>
                    <a:pt x="560" y="8275"/>
                  </a:lnTo>
                  <a:lnTo>
                    <a:pt x="195" y="8434"/>
                  </a:lnTo>
                  <a:lnTo>
                    <a:pt x="1" y="9085"/>
                  </a:lnTo>
                  <a:lnTo>
                    <a:pt x="35" y="9747"/>
                  </a:lnTo>
                  <a:lnTo>
                    <a:pt x="263" y="10454"/>
                  </a:lnTo>
                  <a:lnTo>
                    <a:pt x="252" y="11276"/>
                  </a:lnTo>
                  <a:lnTo>
                    <a:pt x="423" y="11744"/>
                  </a:lnTo>
                  <a:lnTo>
                    <a:pt x="1017" y="12075"/>
                  </a:lnTo>
                  <a:lnTo>
                    <a:pt x="1450" y="12314"/>
                  </a:lnTo>
                  <a:lnTo>
                    <a:pt x="2158" y="11926"/>
                  </a:lnTo>
                  <a:lnTo>
                    <a:pt x="2820" y="11710"/>
                  </a:lnTo>
                  <a:lnTo>
                    <a:pt x="3253" y="10660"/>
                  </a:lnTo>
                  <a:lnTo>
                    <a:pt x="3653" y="9393"/>
                  </a:lnTo>
                  <a:lnTo>
                    <a:pt x="4269" y="7681"/>
                  </a:lnTo>
                  <a:lnTo>
                    <a:pt x="4737" y="6426"/>
                  </a:lnTo>
                  <a:lnTo>
                    <a:pt x="5125" y="5364"/>
                  </a:lnTo>
                  <a:lnTo>
                    <a:pt x="5239" y="4600"/>
                  </a:lnTo>
                  <a:lnTo>
                    <a:pt x="5467" y="4383"/>
                  </a:lnTo>
                  <a:lnTo>
                    <a:pt x="5570" y="3995"/>
                  </a:lnTo>
                  <a:lnTo>
                    <a:pt x="5456" y="3322"/>
                  </a:lnTo>
                  <a:lnTo>
                    <a:pt x="5627" y="3059"/>
                  </a:lnTo>
                  <a:lnTo>
                    <a:pt x="5855" y="3596"/>
                  </a:lnTo>
                  <a:lnTo>
                    <a:pt x="6015" y="3322"/>
                  </a:lnTo>
                  <a:lnTo>
                    <a:pt x="6129" y="2888"/>
                  </a:lnTo>
                  <a:lnTo>
                    <a:pt x="5935" y="2466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25"/>
            <p:cNvSpPr/>
            <p:nvPr/>
          </p:nvSpPr>
          <p:spPr>
            <a:xfrm>
              <a:off x="1486900" y="2369750"/>
              <a:ext cx="529250" cy="412575"/>
            </a:xfrm>
            <a:custGeom>
              <a:avLst/>
              <a:gdLst/>
              <a:ahLst/>
              <a:cxnLst/>
              <a:rect l="l" t="t" r="r" b="b"/>
              <a:pathLst>
                <a:path w="21170" h="16503" extrusionOk="0">
                  <a:moveTo>
                    <a:pt x="13444" y="6254"/>
                  </a:moveTo>
                  <a:lnTo>
                    <a:pt x="12930" y="6049"/>
                  </a:lnTo>
                  <a:lnTo>
                    <a:pt x="12371" y="5764"/>
                  </a:lnTo>
                  <a:lnTo>
                    <a:pt x="12257" y="5341"/>
                  </a:lnTo>
                  <a:lnTo>
                    <a:pt x="12234" y="4691"/>
                  </a:lnTo>
                  <a:lnTo>
                    <a:pt x="11892" y="4177"/>
                  </a:lnTo>
                  <a:lnTo>
                    <a:pt x="11743" y="3652"/>
                  </a:lnTo>
                  <a:lnTo>
                    <a:pt x="11515" y="3025"/>
                  </a:lnTo>
                  <a:lnTo>
                    <a:pt x="11070" y="2671"/>
                  </a:lnTo>
                  <a:lnTo>
                    <a:pt x="10454" y="2682"/>
                  </a:lnTo>
                  <a:lnTo>
                    <a:pt x="9769" y="3401"/>
                  </a:lnTo>
                  <a:lnTo>
                    <a:pt x="9198" y="3127"/>
                  </a:lnTo>
                  <a:lnTo>
                    <a:pt x="8879" y="2853"/>
                  </a:lnTo>
                  <a:lnTo>
                    <a:pt x="8822" y="2351"/>
                  </a:lnTo>
                  <a:lnTo>
                    <a:pt x="8708" y="1883"/>
                  </a:lnTo>
                  <a:lnTo>
                    <a:pt x="8365" y="1484"/>
                  </a:lnTo>
                  <a:lnTo>
                    <a:pt x="8069" y="1199"/>
                  </a:lnTo>
                  <a:lnTo>
                    <a:pt x="7886" y="891"/>
                  </a:lnTo>
                  <a:lnTo>
                    <a:pt x="6551" y="891"/>
                  </a:lnTo>
                  <a:lnTo>
                    <a:pt x="6437" y="1256"/>
                  </a:lnTo>
                  <a:lnTo>
                    <a:pt x="5820" y="1256"/>
                  </a:lnTo>
                  <a:lnTo>
                    <a:pt x="4303" y="1256"/>
                  </a:lnTo>
                  <a:lnTo>
                    <a:pt x="2773" y="628"/>
                  </a:lnTo>
                  <a:lnTo>
                    <a:pt x="1758" y="183"/>
                  </a:lnTo>
                  <a:lnTo>
                    <a:pt x="1906" y="0"/>
                  </a:lnTo>
                  <a:lnTo>
                    <a:pt x="902" y="103"/>
                  </a:lnTo>
                  <a:lnTo>
                    <a:pt x="0" y="172"/>
                  </a:lnTo>
                  <a:lnTo>
                    <a:pt x="34" y="982"/>
                  </a:lnTo>
                  <a:lnTo>
                    <a:pt x="137" y="1712"/>
                  </a:lnTo>
                  <a:lnTo>
                    <a:pt x="228" y="2294"/>
                  </a:lnTo>
                  <a:lnTo>
                    <a:pt x="343" y="2865"/>
                  </a:lnTo>
                  <a:lnTo>
                    <a:pt x="719" y="3127"/>
                  </a:lnTo>
                  <a:lnTo>
                    <a:pt x="1130" y="3766"/>
                  </a:lnTo>
                  <a:lnTo>
                    <a:pt x="993" y="4177"/>
                  </a:lnTo>
                  <a:lnTo>
                    <a:pt x="605" y="4508"/>
                  </a:lnTo>
                  <a:lnTo>
                    <a:pt x="308" y="4463"/>
                  </a:lnTo>
                  <a:lnTo>
                    <a:pt x="217" y="4542"/>
                  </a:lnTo>
                  <a:lnTo>
                    <a:pt x="548" y="5067"/>
                  </a:lnTo>
                  <a:lnTo>
                    <a:pt x="959" y="5284"/>
                  </a:lnTo>
                  <a:lnTo>
                    <a:pt x="1107" y="5524"/>
                  </a:lnTo>
                  <a:lnTo>
                    <a:pt x="1233" y="5398"/>
                  </a:lnTo>
                  <a:lnTo>
                    <a:pt x="1678" y="5809"/>
                  </a:lnTo>
                  <a:lnTo>
                    <a:pt x="1974" y="6094"/>
                  </a:lnTo>
                  <a:lnTo>
                    <a:pt x="1986" y="6574"/>
                  </a:lnTo>
                  <a:lnTo>
                    <a:pt x="1815" y="7247"/>
                  </a:lnTo>
                  <a:lnTo>
                    <a:pt x="2169" y="7475"/>
                  </a:lnTo>
                  <a:lnTo>
                    <a:pt x="2648" y="7920"/>
                  </a:lnTo>
                  <a:lnTo>
                    <a:pt x="3059" y="8434"/>
                  </a:lnTo>
                  <a:lnTo>
                    <a:pt x="3161" y="8993"/>
                  </a:lnTo>
                  <a:lnTo>
                    <a:pt x="3298" y="8993"/>
                  </a:lnTo>
                  <a:lnTo>
                    <a:pt x="3686" y="8662"/>
                  </a:lnTo>
                  <a:lnTo>
                    <a:pt x="3743" y="8491"/>
                  </a:lnTo>
                  <a:lnTo>
                    <a:pt x="3527" y="8092"/>
                  </a:lnTo>
                  <a:lnTo>
                    <a:pt x="3298" y="7681"/>
                  </a:lnTo>
                  <a:lnTo>
                    <a:pt x="2933" y="7647"/>
                  </a:lnTo>
                  <a:lnTo>
                    <a:pt x="2990" y="7167"/>
                  </a:lnTo>
                  <a:lnTo>
                    <a:pt x="2853" y="6734"/>
                  </a:lnTo>
                  <a:lnTo>
                    <a:pt x="2716" y="6334"/>
                  </a:lnTo>
                  <a:lnTo>
                    <a:pt x="2648" y="5490"/>
                  </a:lnTo>
                  <a:lnTo>
                    <a:pt x="2271" y="5033"/>
                  </a:lnTo>
                  <a:lnTo>
                    <a:pt x="2191" y="4714"/>
                  </a:lnTo>
                  <a:lnTo>
                    <a:pt x="2020" y="4485"/>
                  </a:lnTo>
                  <a:lnTo>
                    <a:pt x="2020" y="3892"/>
                  </a:lnTo>
                  <a:lnTo>
                    <a:pt x="1872" y="3915"/>
                  </a:lnTo>
                  <a:lnTo>
                    <a:pt x="1860" y="3595"/>
                  </a:lnTo>
                  <a:lnTo>
                    <a:pt x="1758" y="3527"/>
                  </a:lnTo>
                  <a:lnTo>
                    <a:pt x="1701" y="3321"/>
                  </a:lnTo>
                  <a:lnTo>
                    <a:pt x="1313" y="2694"/>
                  </a:lnTo>
                  <a:lnTo>
                    <a:pt x="1164" y="2328"/>
                  </a:lnTo>
                  <a:lnTo>
                    <a:pt x="1301" y="1644"/>
                  </a:lnTo>
                  <a:lnTo>
                    <a:pt x="1313" y="1210"/>
                  </a:lnTo>
                  <a:lnTo>
                    <a:pt x="1575" y="845"/>
                  </a:lnTo>
                  <a:lnTo>
                    <a:pt x="1917" y="1085"/>
                  </a:lnTo>
                  <a:lnTo>
                    <a:pt x="2191" y="1062"/>
                  </a:lnTo>
                  <a:lnTo>
                    <a:pt x="2625" y="1416"/>
                  </a:lnTo>
                  <a:lnTo>
                    <a:pt x="2499" y="1758"/>
                  </a:lnTo>
                  <a:lnTo>
                    <a:pt x="2557" y="2454"/>
                  </a:lnTo>
                  <a:lnTo>
                    <a:pt x="2773" y="3127"/>
                  </a:lnTo>
                  <a:lnTo>
                    <a:pt x="2716" y="3413"/>
                  </a:lnTo>
                  <a:lnTo>
                    <a:pt x="2956" y="3858"/>
                  </a:lnTo>
                  <a:lnTo>
                    <a:pt x="3287" y="4337"/>
                  </a:lnTo>
                  <a:lnTo>
                    <a:pt x="3675" y="4405"/>
                  </a:lnTo>
                  <a:lnTo>
                    <a:pt x="3709" y="5033"/>
                  </a:lnTo>
                  <a:lnTo>
                    <a:pt x="4052" y="5478"/>
                  </a:lnTo>
                  <a:lnTo>
                    <a:pt x="4417" y="5695"/>
                  </a:lnTo>
                  <a:lnTo>
                    <a:pt x="4154" y="6266"/>
                  </a:lnTo>
                  <a:lnTo>
                    <a:pt x="4257" y="6483"/>
                  </a:lnTo>
                  <a:lnTo>
                    <a:pt x="4839" y="6848"/>
                  </a:lnTo>
                  <a:lnTo>
                    <a:pt x="5113" y="7418"/>
                  </a:lnTo>
                  <a:lnTo>
                    <a:pt x="5752" y="8114"/>
                  </a:lnTo>
                  <a:lnTo>
                    <a:pt x="6300" y="9027"/>
                  </a:lnTo>
                  <a:lnTo>
                    <a:pt x="6482" y="9484"/>
                  </a:lnTo>
                  <a:lnTo>
                    <a:pt x="6482" y="9849"/>
                  </a:lnTo>
                  <a:lnTo>
                    <a:pt x="6676" y="10260"/>
                  </a:lnTo>
                  <a:lnTo>
                    <a:pt x="6642" y="10568"/>
                  </a:lnTo>
                  <a:lnTo>
                    <a:pt x="6414" y="10796"/>
                  </a:lnTo>
                  <a:lnTo>
                    <a:pt x="6448" y="11059"/>
                  </a:lnTo>
                  <a:lnTo>
                    <a:pt x="6186" y="11161"/>
                  </a:lnTo>
                  <a:lnTo>
                    <a:pt x="6300" y="11595"/>
                  </a:lnTo>
                  <a:lnTo>
                    <a:pt x="6608" y="12166"/>
                  </a:lnTo>
                  <a:lnTo>
                    <a:pt x="7361" y="12679"/>
                  </a:lnTo>
                  <a:lnTo>
                    <a:pt x="7635" y="13102"/>
                  </a:lnTo>
                  <a:lnTo>
                    <a:pt x="8411" y="13387"/>
                  </a:lnTo>
                  <a:lnTo>
                    <a:pt x="8833" y="13444"/>
                  </a:lnTo>
                  <a:lnTo>
                    <a:pt x="9004" y="13684"/>
                  </a:lnTo>
                  <a:lnTo>
                    <a:pt x="9609" y="14106"/>
                  </a:lnTo>
                  <a:lnTo>
                    <a:pt x="10442" y="14540"/>
                  </a:lnTo>
                  <a:lnTo>
                    <a:pt x="11013" y="14665"/>
                  </a:lnTo>
                  <a:lnTo>
                    <a:pt x="11698" y="15076"/>
                  </a:lnTo>
                  <a:lnTo>
                    <a:pt x="12268" y="15247"/>
                  </a:lnTo>
                  <a:lnTo>
                    <a:pt x="12805" y="15498"/>
                  </a:lnTo>
                  <a:lnTo>
                    <a:pt x="13216" y="15395"/>
                  </a:lnTo>
                  <a:lnTo>
                    <a:pt x="13900" y="15053"/>
                  </a:lnTo>
                  <a:lnTo>
                    <a:pt x="14345" y="14996"/>
                  </a:lnTo>
                  <a:lnTo>
                    <a:pt x="14973" y="15224"/>
                  </a:lnTo>
                  <a:lnTo>
                    <a:pt x="15338" y="15521"/>
                  </a:lnTo>
                  <a:lnTo>
                    <a:pt x="16126" y="16502"/>
                  </a:lnTo>
                  <a:lnTo>
                    <a:pt x="16183" y="16240"/>
                  </a:lnTo>
                  <a:lnTo>
                    <a:pt x="16297" y="16023"/>
                  </a:lnTo>
                  <a:lnTo>
                    <a:pt x="16194" y="15852"/>
                  </a:lnTo>
                  <a:lnTo>
                    <a:pt x="16662" y="15110"/>
                  </a:lnTo>
                  <a:lnTo>
                    <a:pt x="17678" y="15110"/>
                  </a:lnTo>
                  <a:lnTo>
                    <a:pt x="17735" y="14813"/>
                  </a:lnTo>
                  <a:lnTo>
                    <a:pt x="17621" y="14756"/>
                  </a:lnTo>
                  <a:lnTo>
                    <a:pt x="17552" y="14551"/>
                  </a:lnTo>
                  <a:lnTo>
                    <a:pt x="17278" y="14334"/>
                  </a:lnTo>
                  <a:lnTo>
                    <a:pt x="17027" y="14037"/>
                  </a:lnTo>
                  <a:lnTo>
                    <a:pt x="17392" y="14037"/>
                  </a:lnTo>
                  <a:lnTo>
                    <a:pt x="17449" y="13524"/>
                  </a:lnTo>
                  <a:lnTo>
                    <a:pt x="18191" y="13524"/>
                  </a:lnTo>
                  <a:lnTo>
                    <a:pt x="18922" y="13535"/>
                  </a:lnTo>
                  <a:lnTo>
                    <a:pt x="18933" y="13398"/>
                  </a:lnTo>
                  <a:lnTo>
                    <a:pt x="19036" y="13353"/>
                  </a:lnTo>
                  <a:lnTo>
                    <a:pt x="19161" y="13467"/>
                  </a:lnTo>
                  <a:lnTo>
                    <a:pt x="19515" y="12908"/>
                  </a:lnTo>
                  <a:lnTo>
                    <a:pt x="19663" y="12908"/>
                  </a:lnTo>
                  <a:lnTo>
                    <a:pt x="19835" y="12896"/>
                  </a:lnTo>
                  <a:lnTo>
                    <a:pt x="20006" y="13124"/>
                  </a:lnTo>
                  <a:lnTo>
                    <a:pt x="20291" y="12417"/>
                  </a:lnTo>
                  <a:lnTo>
                    <a:pt x="20462" y="12029"/>
                  </a:lnTo>
                  <a:lnTo>
                    <a:pt x="20337" y="11869"/>
                  </a:lnTo>
                  <a:lnTo>
                    <a:pt x="20588" y="11310"/>
                  </a:lnTo>
                  <a:lnTo>
                    <a:pt x="21090" y="10773"/>
                  </a:lnTo>
                  <a:lnTo>
                    <a:pt x="21170" y="10328"/>
                  </a:lnTo>
                  <a:lnTo>
                    <a:pt x="20999" y="10146"/>
                  </a:lnTo>
                  <a:lnTo>
                    <a:pt x="20519" y="10214"/>
                  </a:lnTo>
                  <a:lnTo>
                    <a:pt x="19835" y="10191"/>
                  </a:lnTo>
                  <a:lnTo>
                    <a:pt x="18979" y="10397"/>
                  </a:lnTo>
                  <a:lnTo>
                    <a:pt x="18408" y="10648"/>
                  </a:lnTo>
                  <a:lnTo>
                    <a:pt x="18237" y="10899"/>
                  </a:lnTo>
                  <a:lnTo>
                    <a:pt x="18066" y="11675"/>
                  </a:lnTo>
                  <a:lnTo>
                    <a:pt x="17803" y="12200"/>
                  </a:lnTo>
                  <a:lnTo>
                    <a:pt x="17255" y="12565"/>
                  </a:lnTo>
                  <a:lnTo>
                    <a:pt x="16742" y="12725"/>
                  </a:lnTo>
                  <a:lnTo>
                    <a:pt x="16126" y="12885"/>
                  </a:lnTo>
                  <a:lnTo>
                    <a:pt x="15509" y="12965"/>
                  </a:lnTo>
                  <a:lnTo>
                    <a:pt x="14779" y="13227"/>
                  </a:lnTo>
                  <a:lnTo>
                    <a:pt x="14517" y="12851"/>
                  </a:lnTo>
                  <a:lnTo>
                    <a:pt x="13718" y="12611"/>
                  </a:lnTo>
                  <a:lnTo>
                    <a:pt x="13455" y="12154"/>
                  </a:lnTo>
                  <a:lnTo>
                    <a:pt x="13352" y="11641"/>
                  </a:lnTo>
                  <a:lnTo>
                    <a:pt x="12930" y="10967"/>
                  </a:lnTo>
                  <a:lnTo>
                    <a:pt x="12873" y="10260"/>
                  </a:lnTo>
                  <a:lnTo>
                    <a:pt x="12702" y="9815"/>
                  </a:lnTo>
                  <a:lnTo>
                    <a:pt x="12633" y="9336"/>
                  </a:lnTo>
                  <a:lnTo>
                    <a:pt x="12782" y="8890"/>
                  </a:lnTo>
                  <a:lnTo>
                    <a:pt x="13044" y="7658"/>
                  </a:lnTo>
                  <a:lnTo>
                    <a:pt x="13295" y="7019"/>
                  </a:lnTo>
                  <a:lnTo>
                    <a:pt x="13740" y="622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25"/>
            <p:cNvSpPr/>
            <p:nvPr/>
          </p:nvSpPr>
          <p:spPr>
            <a:xfrm>
              <a:off x="4096575" y="2151500"/>
              <a:ext cx="45950" cy="32825"/>
            </a:xfrm>
            <a:custGeom>
              <a:avLst/>
              <a:gdLst/>
              <a:ahLst/>
              <a:cxnLst/>
              <a:rect l="l" t="t" r="r" b="b"/>
              <a:pathLst>
                <a:path w="1838" h="1313" extrusionOk="0">
                  <a:moveTo>
                    <a:pt x="1724" y="285"/>
                  </a:moveTo>
                  <a:lnTo>
                    <a:pt x="1324" y="0"/>
                  </a:lnTo>
                  <a:lnTo>
                    <a:pt x="982" y="11"/>
                  </a:lnTo>
                  <a:lnTo>
                    <a:pt x="742" y="69"/>
                  </a:lnTo>
                  <a:lnTo>
                    <a:pt x="583" y="103"/>
                  </a:lnTo>
                  <a:lnTo>
                    <a:pt x="172" y="240"/>
                  </a:lnTo>
                  <a:lnTo>
                    <a:pt x="160" y="411"/>
                  </a:lnTo>
                  <a:lnTo>
                    <a:pt x="58" y="411"/>
                  </a:lnTo>
                  <a:lnTo>
                    <a:pt x="58" y="411"/>
                  </a:lnTo>
                  <a:lnTo>
                    <a:pt x="1" y="719"/>
                  </a:lnTo>
                  <a:lnTo>
                    <a:pt x="126" y="1084"/>
                  </a:lnTo>
                  <a:lnTo>
                    <a:pt x="457" y="1312"/>
                  </a:lnTo>
                  <a:lnTo>
                    <a:pt x="925" y="1233"/>
                  </a:lnTo>
                  <a:lnTo>
                    <a:pt x="1199" y="1039"/>
                  </a:lnTo>
                  <a:lnTo>
                    <a:pt x="1598" y="1061"/>
                  </a:lnTo>
                  <a:lnTo>
                    <a:pt x="1701" y="902"/>
                  </a:lnTo>
                  <a:lnTo>
                    <a:pt x="1838" y="867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25"/>
            <p:cNvSpPr/>
            <p:nvPr/>
          </p:nvSpPr>
          <p:spPr>
            <a:xfrm>
              <a:off x="3479450" y="2545500"/>
              <a:ext cx="326425" cy="337525"/>
            </a:xfrm>
            <a:custGeom>
              <a:avLst/>
              <a:gdLst/>
              <a:ahLst/>
              <a:cxnLst/>
              <a:rect l="l" t="t" r="r" b="b"/>
              <a:pathLst>
                <a:path w="13057" h="13501" extrusionOk="0">
                  <a:moveTo>
                    <a:pt x="13045" y="5284"/>
                  </a:moveTo>
                  <a:lnTo>
                    <a:pt x="12178" y="5364"/>
                  </a:lnTo>
                  <a:lnTo>
                    <a:pt x="12155" y="4793"/>
                  </a:lnTo>
                  <a:lnTo>
                    <a:pt x="11790" y="4645"/>
                  </a:lnTo>
                  <a:lnTo>
                    <a:pt x="11299" y="4383"/>
                  </a:lnTo>
                  <a:lnTo>
                    <a:pt x="11116" y="3960"/>
                  </a:lnTo>
                  <a:lnTo>
                    <a:pt x="8469" y="1986"/>
                  </a:lnTo>
                  <a:lnTo>
                    <a:pt x="5844" y="0"/>
                  </a:lnTo>
                  <a:lnTo>
                    <a:pt x="4646" y="23"/>
                  </a:lnTo>
                  <a:lnTo>
                    <a:pt x="4988" y="3926"/>
                  </a:lnTo>
                  <a:lnTo>
                    <a:pt x="5330" y="7852"/>
                  </a:lnTo>
                  <a:lnTo>
                    <a:pt x="5467" y="7966"/>
                  </a:lnTo>
                  <a:lnTo>
                    <a:pt x="5285" y="8594"/>
                  </a:lnTo>
                  <a:lnTo>
                    <a:pt x="2101" y="8605"/>
                  </a:lnTo>
                  <a:lnTo>
                    <a:pt x="1975" y="8810"/>
                  </a:lnTo>
                  <a:lnTo>
                    <a:pt x="1679" y="8753"/>
                  </a:lnTo>
                  <a:lnTo>
                    <a:pt x="1222" y="8936"/>
                  </a:lnTo>
                  <a:lnTo>
                    <a:pt x="674" y="8674"/>
                  </a:lnTo>
                  <a:lnTo>
                    <a:pt x="423" y="8708"/>
                  </a:lnTo>
                  <a:lnTo>
                    <a:pt x="275" y="9233"/>
                  </a:lnTo>
                  <a:lnTo>
                    <a:pt x="1" y="9404"/>
                  </a:lnTo>
                  <a:lnTo>
                    <a:pt x="35" y="9963"/>
                  </a:lnTo>
                  <a:lnTo>
                    <a:pt x="195" y="10488"/>
                  </a:lnTo>
                  <a:lnTo>
                    <a:pt x="492" y="10751"/>
                  </a:lnTo>
                  <a:lnTo>
                    <a:pt x="549" y="11082"/>
                  </a:lnTo>
                  <a:lnTo>
                    <a:pt x="503" y="11367"/>
                  </a:lnTo>
                  <a:lnTo>
                    <a:pt x="549" y="11698"/>
                  </a:lnTo>
                  <a:lnTo>
                    <a:pt x="674" y="11698"/>
                  </a:lnTo>
                  <a:lnTo>
                    <a:pt x="891" y="11584"/>
                  </a:lnTo>
                  <a:lnTo>
                    <a:pt x="1017" y="11618"/>
                  </a:lnTo>
                  <a:lnTo>
                    <a:pt x="1233" y="11846"/>
                  </a:lnTo>
                  <a:lnTo>
                    <a:pt x="1576" y="11915"/>
                  </a:lnTo>
                  <a:lnTo>
                    <a:pt x="1804" y="11721"/>
                  </a:lnTo>
                  <a:lnTo>
                    <a:pt x="2055" y="11606"/>
                  </a:lnTo>
                  <a:lnTo>
                    <a:pt x="2249" y="11470"/>
                  </a:lnTo>
                  <a:lnTo>
                    <a:pt x="2398" y="11504"/>
                  </a:lnTo>
                  <a:lnTo>
                    <a:pt x="2592" y="11698"/>
                  </a:lnTo>
                  <a:lnTo>
                    <a:pt x="2671" y="11937"/>
                  </a:lnTo>
                  <a:lnTo>
                    <a:pt x="3002" y="12325"/>
                  </a:lnTo>
                  <a:lnTo>
                    <a:pt x="2831" y="12554"/>
                  </a:lnTo>
                  <a:lnTo>
                    <a:pt x="2797" y="12862"/>
                  </a:lnTo>
                  <a:lnTo>
                    <a:pt x="2968" y="12771"/>
                  </a:lnTo>
                  <a:lnTo>
                    <a:pt x="3071" y="12873"/>
                  </a:lnTo>
                  <a:lnTo>
                    <a:pt x="3025" y="13136"/>
                  </a:lnTo>
                  <a:lnTo>
                    <a:pt x="3276" y="13398"/>
                  </a:lnTo>
                  <a:lnTo>
                    <a:pt x="3368" y="13307"/>
                  </a:lnTo>
                  <a:lnTo>
                    <a:pt x="3596" y="13455"/>
                  </a:lnTo>
                  <a:lnTo>
                    <a:pt x="4212" y="13467"/>
                  </a:lnTo>
                  <a:lnTo>
                    <a:pt x="4360" y="13193"/>
                  </a:lnTo>
                  <a:lnTo>
                    <a:pt x="4497" y="13216"/>
                  </a:lnTo>
                  <a:lnTo>
                    <a:pt x="4726" y="13113"/>
                  </a:lnTo>
                  <a:lnTo>
                    <a:pt x="4851" y="13501"/>
                  </a:lnTo>
                  <a:lnTo>
                    <a:pt x="5045" y="13387"/>
                  </a:lnTo>
                  <a:lnTo>
                    <a:pt x="5365" y="13261"/>
                  </a:lnTo>
                  <a:lnTo>
                    <a:pt x="5308" y="12725"/>
                  </a:lnTo>
                  <a:lnTo>
                    <a:pt x="5536" y="12348"/>
                  </a:lnTo>
                  <a:lnTo>
                    <a:pt x="5513" y="12029"/>
                  </a:lnTo>
                  <a:lnTo>
                    <a:pt x="6152" y="11287"/>
                  </a:lnTo>
                  <a:lnTo>
                    <a:pt x="6266" y="10659"/>
                  </a:lnTo>
                  <a:lnTo>
                    <a:pt x="6495" y="10431"/>
                  </a:lnTo>
                  <a:lnTo>
                    <a:pt x="6883" y="10557"/>
                  </a:lnTo>
                  <a:lnTo>
                    <a:pt x="7213" y="10374"/>
                  </a:lnTo>
                  <a:lnTo>
                    <a:pt x="7328" y="10146"/>
                  </a:lnTo>
                  <a:lnTo>
                    <a:pt x="7932" y="9735"/>
                  </a:lnTo>
                  <a:lnTo>
                    <a:pt x="8092" y="9450"/>
                  </a:lnTo>
                  <a:lnTo>
                    <a:pt x="8834" y="9073"/>
                  </a:lnTo>
                  <a:lnTo>
                    <a:pt x="9268" y="8947"/>
                  </a:lnTo>
                  <a:lnTo>
                    <a:pt x="9462" y="9119"/>
                  </a:lnTo>
                  <a:lnTo>
                    <a:pt x="9975" y="9119"/>
                  </a:lnTo>
                  <a:lnTo>
                    <a:pt x="10489" y="9073"/>
                  </a:lnTo>
                  <a:lnTo>
                    <a:pt x="10774" y="8765"/>
                  </a:lnTo>
                  <a:lnTo>
                    <a:pt x="11858" y="8674"/>
                  </a:lnTo>
                  <a:lnTo>
                    <a:pt x="12554" y="8537"/>
                  </a:lnTo>
                  <a:lnTo>
                    <a:pt x="12634" y="7977"/>
                  </a:lnTo>
                  <a:lnTo>
                    <a:pt x="13057" y="736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25"/>
            <p:cNvSpPr/>
            <p:nvPr/>
          </p:nvSpPr>
          <p:spPr>
            <a:xfrm>
              <a:off x="5533650" y="2469325"/>
              <a:ext cx="174925" cy="417425"/>
            </a:xfrm>
            <a:custGeom>
              <a:avLst/>
              <a:gdLst/>
              <a:ahLst/>
              <a:cxnLst/>
              <a:rect l="l" t="t" r="r" b="b"/>
              <a:pathLst>
                <a:path w="6997" h="16697" extrusionOk="0">
                  <a:moveTo>
                    <a:pt x="6996" y="6266"/>
                  </a:moveTo>
                  <a:lnTo>
                    <a:pt x="6905" y="5889"/>
                  </a:lnTo>
                  <a:lnTo>
                    <a:pt x="6369" y="6151"/>
                  </a:lnTo>
                  <a:lnTo>
                    <a:pt x="6015" y="5980"/>
                  </a:lnTo>
                  <a:lnTo>
                    <a:pt x="5365" y="5638"/>
                  </a:lnTo>
                  <a:lnTo>
                    <a:pt x="5479" y="4896"/>
                  </a:lnTo>
                  <a:lnTo>
                    <a:pt x="4954" y="4702"/>
                  </a:lnTo>
                  <a:lnTo>
                    <a:pt x="4623" y="3880"/>
                  </a:lnTo>
                  <a:lnTo>
                    <a:pt x="3824" y="4017"/>
                  </a:lnTo>
                  <a:lnTo>
                    <a:pt x="3733" y="2956"/>
                  </a:lnTo>
                  <a:lnTo>
                    <a:pt x="4315" y="2191"/>
                  </a:lnTo>
                  <a:lnTo>
                    <a:pt x="4200" y="1438"/>
                  </a:lnTo>
                  <a:lnTo>
                    <a:pt x="4018" y="742"/>
                  </a:lnTo>
                  <a:lnTo>
                    <a:pt x="3630" y="525"/>
                  </a:lnTo>
                  <a:lnTo>
                    <a:pt x="3242" y="0"/>
                  </a:lnTo>
                  <a:lnTo>
                    <a:pt x="2820" y="57"/>
                  </a:lnTo>
                  <a:lnTo>
                    <a:pt x="2945" y="400"/>
                  </a:lnTo>
                  <a:lnTo>
                    <a:pt x="2717" y="571"/>
                  </a:lnTo>
                  <a:lnTo>
                    <a:pt x="2899" y="1119"/>
                  </a:lnTo>
                  <a:lnTo>
                    <a:pt x="2317" y="970"/>
                  </a:lnTo>
                  <a:lnTo>
                    <a:pt x="1450" y="1598"/>
                  </a:lnTo>
                  <a:lnTo>
                    <a:pt x="1576" y="2111"/>
                  </a:lnTo>
                  <a:lnTo>
                    <a:pt x="1279" y="2876"/>
                  </a:lnTo>
                  <a:lnTo>
                    <a:pt x="1313" y="3321"/>
                  </a:lnTo>
                  <a:lnTo>
                    <a:pt x="1108" y="4063"/>
                  </a:lnTo>
                  <a:lnTo>
                    <a:pt x="446" y="3858"/>
                  </a:lnTo>
                  <a:lnTo>
                    <a:pt x="571" y="4805"/>
                  </a:lnTo>
                  <a:lnTo>
                    <a:pt x="446" y="5101"/>
                  </a:lnTo>
                  <a:lnTo>
                    <a:pt x="571" y="5489"/>
                  </a:lnTo>
                  <a:lnTo>
                    <a:pt x="229" y="5706"/>
                  </a:lnTo>
                  <a:lnTo>
                    <a:pt x="309" y="6357"/>
                  </a:lnTo>
                  <a:lnTo>
                    <a:pt x="1" y="6220"/>
                  </a:lnTo>
                  <a:lnTo>
                    <a:pt x="161" y="6950"/>
                  </a:lnTo>
                  <a:lnTo>
                    <a:pt x="822" y="7692"/>
                  </a:lnTo>
                  <a:lnTo>
                    <a:pt x="1302" y="7818"/>
                  </a:lnTo>
                  <a:lnTo>
                    <a:pt x="1245" y="8126"/>
                  </a:lnTo>
                  <a:lnTo>
                    <a:pt x="2021" y="9187"/>
                  </a:lnTo>
                  <a:lnTo>
                    <a:pt x="2283" y="10020"/>
                  </a:lnTo>
                  <a:lnTo>
                    <a:pt x="2158" y="11150"/>
                  </a:lnTo>
                  <a:lnTo>
                    <a:pt x="2671" y="11367"/>
                  </a:lnTo>
                  <a:lnTo>
                    <a:pt x="3128" y="11447"/>
                  </a:lnTo>
                  <a:lnTo>
                    <a:pt x="3961" y="10796"/>
                  </a:lnTo>
                  <a:lnTo>
                    <a:pt x="4417" y="10351"/>
                  </a:lnTo>
                  <a:lnTo>
                    <a:pt x="4851" y="11093"/>
                  </a:lnTo>
                  <a:lnTo>
                    <a:pt x="5136" y="12246"/>
                  </a:lnTo>
                  <a:lnTo>
                    <a:pt x="5513" y="13330"/>
                  </a:lnTo>
                  <a:lnTo>
                    <a:pt x="5878" y="13809"/>
                  </a:lnTo>
                  <a:lnTo>
                    <a:pt x="5912" y="14790"/>
                  </a:lnTo>
                  <a:lnTo>
                    <a:pt x="6220" y="15327"/>
                  </a:lnTo>
                  <a:lnTo>
                    <a:pt x="6038" y="16012"/>
                  </a:lnTo>
                  <a:lnTo>
                    <a:pt x="6163" y="16696"/>
                  </a:lnTo>
                  <a:lnTo>
                    <a:pt x="6483" y="15760"/>
                  </a:lnTo>
                  <a:lnTo>
                    <a:pt x="6848" y="14916"/>
                  </a:lnTo>
                  <a:lnTo>
                    <a:pt x="6449" y="14094"/>
                  </a:lnTo>
                  <a:lnTo>
                    <a:pt x="6426" y="13661"/>
                  </a:lnTo>
                  <a:lnTo>
                    <a:pt x="6278" y="13158"/>
                  </a:lnTo>
                  <a:lnTo>
                    <a:pt x="5684" y="12440"/>
                  </a:lnTo>
                  <a:lnTo>
                    <a:pt x="5444" y="11983"/>
                  </a:lnTo>
                  <a:lnTo>
                    <a:pt x="5684" y="11823"/>
                  </a:lnTo>
                  <a:lnTo>
                    <a:pt x="5878" y="11024"/>
                  </a:lnTo>
                  <a:lnTo>
                    <a:pt x="5467" y="10420"/>
                  </a:lnTo>
                  <a:lnTo>
                    <a:pt x="4885" y="9769"/>
                  </a:lnTo>
                  <a:lnTo>
                    <a:pt x="4383" y="8970"/>
                  </a:lnTo>
                  <a:lnTo>
                    <a:pt x="4703" y="8810"/>
                  </a:lnTo>
                  <a:lnTo>
                    <a:pt x="4908" y="7829"/>
                  </a:lnTo>
                  <a:lnTo>
                    <a:pt x="5467" y="7783"/>
                  </a:lnTo>
                  <a:lnTo>
                    <a:pt x="5867" y="7384"/>
                  </a:lnTo>
                  <a:lnTo>
                    <a:pt x="6300" y="7190"/>
                  </a:lnTo>
                  <a:lnTo>
                    <a:pt x="6414" y="684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25"/>
            <p:cNvSpPr/>
            <p:nvPr/>
          </p:nvSpPr>
          <p:spPr>
            <a:xfrm>
              <a:off x="4057775" y="2124950"/>
              <a:ext cx="33400" cy="36275"/>
            </a:xfrm>
            <a:custGeom>
              <a:avLst/>
              <a:gdLst/>
              <a:ahLst/>
              <a:cxnLst/>
              <a:rect l="l" t="t" r="r" b="b"/>
              <a:pathLst>
                <a:path w="1336" h="1451" extrusionOk="0">
                  <a:moveTo>
                    <a:pt x="1279" y="640"/>
                  </a:moveTo>
                  <a:lnTo>
                    <a:pt x="1336" y="549"/>
                  </a:lnTo>
                  <a:lnTo>
                    <a:pt x="1050" y="377"/>
                  </a:lnTo>
                  <a:lnTo>
                    <a:pt x="799" y="275"/>
                  </a:lnTo>
                  <a:lnTo>
                    <a:pt x="685" y="161"/>
                  </a:lnTo>
                  <a:lnTo>
                    <a:pt x="468" y="1"/>
                  </a:lnTo>
                  <a:lnTo>
                    <a:pt x="343" y="92"/>
                  </a:lnTo>
                  <a:lnTo>
                    <a:pt x="126" y="286"/>
                  </a:lnTo>
                  <a:lnTo>
                    <a:pt x="69" y="777"/>
                  </a:lnTo>
                  <a:lnTo>
                    <a:pt x="1" y="914"/>
                  </a:lnTo>
                  <a:lnTo>
                    <a:pt x="1" y="914"/>
                  </a:lnTo>
                  <a:lnTo>
                    <a:pt x="320" y="1085"/>
                  </a:lnTo>
                  <a:lnTo>
                    <a:pt x="548" y="1393"/>
                  </a:lnTo>
                  <a:lnTo>
                    <a:pt x="708" y="1450"/>
                  </a:lnTo>
                  <a:lnTo>
                    <a:pt x="708" y="1450"/>
                  </a:lnTo>
                  <a:lnTo>
                    <a:pt x="640" y="1176"/>
                  </a:lnTo>
                  <a:lnTo>
                    <a:pt x="925" y="731"/>
                  </a:lnTo>
                  <a:lnTo>
                    <a:pt x="982" y="902"/>
                  </a:lnTo>
                  <a:lnTo>
                    <a:pt x="1165" y="834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25"/>
            <p:cNvSpPr/>
            <p:nvPr/>
          </p:nvSpPr>
          <p:spPr>
            <a:xfrm>
              <a:off x="5255200" y="1937225"/>
              <a:ext cx="593450" cy="230275"/>
            </a:xfrm>
            <a:custGeom>
              <a:avLst/>
              <a:gdLst/>
              <a:ahLst/>
              <a:cxnLst/>
              <a:rect l="l" t="t" r="r" b="b"/>
              <a:pathLst>
                <a:path w="23738" h="9211" extrusionOk="0">
                  <a:moveTo>
                    <a:pt x="9541" y="1336"/>
                  </a:moveTo>
                  <a:lnTo>
                    <a:pt x="9016" y="685"/>
                  </a:lnTo>
                  <a:lnTo>
                    <a:pt x="8080" y="468"/>
                  </a:lnTo>
                  <a:lnTo>
                    <a:pt x="7396" y="354"/>
                  </a:lnTo>
                  <a:lnTo>
                    <a:pt x="6403" y="1"/>
                  </a:lnTo>
                  <a:lnTo>
                    <a:pt x="6220" y="914"/>
                  </a:lnTo>
                  <a:lnTo>
                    <a:pt x="6791" y="1427"/>
                  </a:lnTo>
                  <a:lnTo>
                    <a:pt x="6448" y="2043"/>
                  </a:lnTo>
                  <a:lnTo>
                    <a:pt x="5319" y="1815"/>
                  </a:lnTo>
                  <a:lnTo>
                    <a:pt x="4611" y="1781"/>
                  </a:lnTo>
                  <a:lnTo>
                    <a:pt x="3938" y="1370"/>
                  </a:lnTo>
                  <a:lnTo>
                    <a:pt x="3207" y="1359"/>
                  </a:lnTo>
                  <a:lnTo>
                    <a:pt x="2454" y="1085"/>
                  </a:lnTo>
                  <a:lnTo>
                    <a:pt x="1610" y="1496"/>
                  </a:lnTo>
                  <a:lnTo>
                    <a:pt x="674" y="2272"/>
                  </a:lnTo>
                  <a:lnTo>
                    <a:pt x="0" y="2409"/>
                  </a:lnTo>
                  <a:lnTo>
                    <a:pt x="468" y="3036"/>
                  </a:lnTo>
                  <a:lnTo>
                    <a:pt x="1290" y="3504"/>
                  </a:lnTo>
                  <a:lnTo>
                    <a:pt x="2443" y="3835"/>
                  </a:lnTo>
                  <a:lnTo>
                    <a:pt x="3264" y="4554"/>
                  </a:lnTo>
                  <a:lnTo>
                    <a:pt x="3447" y="5593"/>
                  </a:lnTo>
                  <a:lnTo>
                    <a:pt x="3881" y="5981"/>
                  </a:lnTo>
                  <a:lnTo>
                    <a:pt x="4794" y="6117"/>
                  </a:lnTo>
                  <a:lnTo>
                    <a:pt x="5821" y="6243"/>
                  </a:lnTo>
                  <a:lnTo>
                    <a:pt x="6951" y="6791"/>
                  </a:lnTo>
                  <a:lnTo>
                    <a:pt x="7430" y="6893"/>
                  </a:lnTo>
                  <a:lnTo>
                    <a:pt x="8137" y="7704"/>
                  </a:lnTo>
                  <a:lnTo>
                    <a:pt x="8799" y="8217"/>
                  </a:lnTo>
                  <a:lnTo>
                    <a:pt x="9587" y="8206"/>
                  </a:lnTo>
                  <a:lnTo>
                    <a:pt x="11184" y="8388"/>
                  </a:lnTo>
                  <a:lnTo>
                    <a:pt x="12097" y="8274"/>
                  </a:lnTo>
                  <a:lnTo>
                    <a:pt x="12885" y="8400"/>
                  </a:lnTo>
                  <a:lnTo>
                    <a:pt x="14209" y="8936"/>
                  </a:lnTo>
                  <a:lnTo>
                    <a:pt x="15099" y="8925"/>
                  </a:lnTo>
                  <a:lnTo>
                    <a:pt x="15555" y="9210"/>
                  </a:lnTo>
                  <a:lnTo>
                    <a:pt x="16183" y="8742"/>
                  </a:lnTo>
                  <a:lnTo>
                    <a:pt x="17210" y="8423"/>
                  </a:lnTo>
                  <a:lnTo>
                    <a:pt x="18271" y="8400"/>
                  </a:lnTo>
                  <a:lnTo>
                    <a:pt x="18979" y="8080"/>
                  </a:lnTo>
                  <a:lnTo>
                    <a:pt x="19241" y="7612"/>
                  </a:lnTo>
                  <a:lnTo>
                    <a:pt x="19607" y="7327"/>
                  </a:lnTo>
                  <a:lnTo>
                    <a:pt x="19333" y="7030"/>
                  </a:lnTo>
                  <a:lnTo>
                    <a:pt x="18922" y="6699"/>
                  </a:lnTo>
                  <a:lnTo>
                    <a:pt x="18979" y="6129"/>
                  </a:lnTo>
                  <a:lnTo>
                    <a:pt x="19435" y="6197"/>
                  </a:lnTo>
                  <a:lnTo>
                    <a:pt x="20269" y="6391"/>
                  </a:lnTo>
                  <a:lnTo>
                    <a:pt x="20714" y="5912"/>
                  </a:lnTo>
                  <a:lnTo>
                    <a:pt x="21615" y="5570"/>
                  </a:lnTo>
                  <a:lnTo>
                    <a:pt x="21809" y="4988"/>
                  </a:lnTo>
                  <a:lnTo>
                    <a:pt x="22152" y="4737"/>
                  </a:lnTo>
                  <a:lnTo>
                    <a:pt x="23122" y="4622"/>
                  </a:lnTo>
                  <a:lnTo>
                    <a:pt x="23738" y="4714"/>
                  </a:lnTo>
                  <a:lnTo>
                    <a:pt x="23635" y="4406"/>
                  </a:lnTo>
                  <a:lnTo>
                    <a:pt x="22608" y="3789"/>
                  </a:lnTo>
                  <a:lnTo>
                    <a:pt x="21889" y="3504"/>
                  </a:lnTo>
                  <a:lnTo>
                    <a:pt x="21524" y="3835"/>
                  </a:lnTo>
                  <a:lnTo>
                    <a:pt x="20759" y="3687"/>
                  </a:lnTo>
                  <a:lnTo>
                    <a:pt x="20417" y="3801"/>
                  </a:lnTo>
                  <a:lnTo>
                    <a:pt x="20029" y="3436"/>
                  </a:lnTo>
                  <a:lnTo>
                    <a:pt x="19983" y="2545"/>
                  </a:lnTo>
                  <a:lnTo>
                    <a:pt x="19903" y="1895"/>
                  </a:lnTo>
                  <a:lnTo>
                    <a:pt x="19116" y="1963"/>
                  </a:lnTo>
                  <a:lnTo>
                    <a:pt x="18557" y="1667"/>
                  </a:lnTo>
                  <a:lnTo>
                    <a:pt x="18089" y="1564"/>
                  </a:lnTo>
                  <a:lnTo>
                    <a:pt x="17450" y="2192"/>
                  </a:lnTo>
                  <a:lnTo>
                    <a:pt x="16617" y="2340"/>
                  </a:lnTo>
                  <a:lnTo>
                    <a:pt x="16103" y="2568"/>
                  </a:lnTo>
                  <a:lnTo>
                    <a:pt x="15156" y="2420"/>
                  </a:lnTo>
                  <a:lnTo>
                    <a:pt x="14505" y="2420"/>
                  </a:lnTo>
                  <a:lnTo>
                    <a:pt x="13809" y="1975"/>
                  </a:lnTo>
                  <a:lnTo>
                    <a:pt x="12885" y="1553"/>
                  </a:lnTo>
                  <a:lnTo>
                    <a:pt x="12109" y="1438"/>
                  </a:lnTo>
                  <a:lnTo>
                    <a:pt x="11299" y="1553"/>
                  </a:lnTo>
                  <a:lnTo>
                    <a:pt x="10739" y="1712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25"/>
            <p:cNvSpPr/>
            <p:nvPr/>
          </p:nvSpPr>
          <p:spPr>
            <a:xfrm>
              <a:off x="4320550" y="3346350"/>
              <a:ext cx="210275" cy="372625"/>
            </a:xfrm>
            <a:custGeom>
              <a:avLst/>
              <a:gdLst/>
              <a:ahLst/>
              <a:cxnLst/>
              <a:rect l="l" t="t" r="r" b="b"/>
              <a:pathLst>
                <a:path w="8411" h="14905" extrusionOk="0">
                  <a:moveTo>
                    <a:pt x="8320" y="411"/>
                  </a:moveTo>
                  <a:lnTo>
                    <a:pt x="8206" y="0"/>
                  </a:lnTo>
                  <a:lnTo>
                    <a:pt x="8206" y="0"/>
                  </a:lnTo>
                  <a:lnTo>
                    <a:pt x="8206" y="0"/>
                  </a:lnTo>
                  <a:lnTo>
                    <a:pt x="7544" y="525"/>
                  </a:lnTo>
                  <a:lnTo>
                    <a:pt x="6665" y="879"/>
                  </a:lnTo>
                  <a:lnTo>
                    <a:pt x="6186" y="868"/>
                  </a:lnTo>
                  <a:lnTo>
                    <a:pt x="5889" y="1141"/>
                  </a:lnTo>
                  <a:lnTo>
                    <a:pt x="5330" y="1153"/>
                  </a:lnTo>
                  <a:lnTo>
                    <a:pt x="5136" y="1267"/>
                  </a:lnTo>
                  <a:lnTo>
                    <a:pt x="4177" y="1005"/>
                  </a:lnTo>
                  <a:lnTo>
                    <a:pt x="3880" y="1050"/>
                  </a:lnTo>
                  <a:lnTo>
                    <a:pt x="3652" y="1906"/>
                  </a:lnTo>
                  <a:lnTo>
                    <a:pt x="3755" y="2945"/>
                  </a:lnTo>
                  <a:lnTo>
                    <a:pt x="3789" y="2945"/>
                  </a:lnTo>
                  <a:lnTo>
                    <a:pt x="4063" y="3230"/>
                  </a:lnTo>
                  <a:lnTo>
                    <a:pt x="4382" y="3892"/>
                  </a:lnTo>
                  <a:lnTo>
                    <a:pt x="4394" y="5056"/>
                  </a:lnTo>
                  <a:lnTo>
                    <a:pt x="4040" y="5250"/>
                  </a:lnTo>
                  <a:lnTo>
                    <a:pt x="3766" y="5889"/>
                  </a:lnTo>
                  <a:lnTo>
                    <a:pt x="3275" y="5318"/>
                  </a:lnTo>
                  <a:lnTo>
                    <a:pt x="3253" y="4679"/>
                  </a:lnTo>
                  <a:lnTo>
                    <a:pt x="3435" y="4257"/>
                  </a:lnTo>
                  <a:lnTo>
                    <a:pt x="3390" y="3892"/>
                  </a:lnTo>
                  <a:lnTo>
                    <a:pt x="3093" y="3664"/>
                  </a:lnTo>
                  <a:lnTo>
                    <a:pt x="2865" y="3743"/>
                  </a:lnTo>
                  <a:lnTo>
                    <a:pt x="2442" y="3321"/>
                  </a:lnTo>
                  <a:lnTo>
                    <a:pt x="0" y="4063"/>
                  </a:lnTo>
                  <a:lnTo>
                    <a:pt x="46" y="4702"/>
                  </a:lnTo>
                  <a:lnTo>
                    <a:pt x="80" y="5044"/>
                  </a:lnTo>
                  <a:lnTo>
                    <a:pt x="742" y="5033"/>
                  </a:lnTo>
                  <a:lnTo>
                    <a:pt x="1107" y="5216"/>
                  </a:lnTo>
                  <a:lnTo>
                    <a:pt x="1267" y="5444"/>
                  </a:lnTo>
                  <a:lnTo>
                    <a:pt x="1632" y="5512"/>
                  </a:lnTo>
                  <a:lnTo>
                    <a:pt x="2032" y="5798"/>
                  </a:lnTo>
                  <a:lnTo>
                    <a:pt x="1997" y="6962"/>
                  </a:lnTo>
                  <a:lnTo>
                    <a:pt x="1803" y="7589"/>
                  </a:lnTo>
                  <a:lnTo>
                    <a:pt x="1735" y="8251"/>
                  </a:lnTo>
                  <a:lnTo>
                    <a:pt x="1849" y="8525"/>
                  </a:lnTo>
                  <a:lnTo>
                    <a:pt x="1735" y="9050"/>
                  </a:lnTo>
                  <a:lnTo>
                    <a:pt x="1609" y="9141"/>
                  </a:lnTo>
                  <a:lnTo>
                    <a:pt x="1381" y="9792"/>
                  </a:lnTo>
                  <a:lnTo>
                    <a:pt x="491" y="10819"/>
                  </a:lnTo>
                  <a:lnTo>
                    <a:pt x="810" y="12109"/>
                  </a:lnTo>
                  <a:lnTo>
                    <a:pt x="970" y="12748"/>
                  </a:lnTo>
                  <a:lnTo>
                    <a:pt x="765" y="13763"/>
                  </a:lnTo>
                  <a:lnTo>
                    <a:pt x="822" y="14094"/>
                  </a:lnTo>
                  <a:lnTo>
                    <a:pt x="913" y="14505"/>
                  </a:lnTo>
                  <a:lnTo>
                    <a:pt x="947" y="14905"/>
                  </a:lnTo>
                  <a:lnTo>
                    <a:pt x="1541" y="14905"/>
                  </a:lnTo>
                  <a:lnTo>
                    <a:pt x="1632" y="14437"/>
                  </a:lnTo>
                  <a:lnTo>
                    <a:pt x="1438" y="14357"/>
                  </a:lnTo>
                  <a:lnTo>
                    <a:pt x="1392" y="13992"/>
                  </a:lnTo>
                  <a:lnTo>
                    <a:pt x="1769" y="13649"/>
                  </a:lnTo>
                  <a:lnTo>
                    <a:pt x="2739" y="13159"/>
                  </a:lnTo>
                  <a:lnTo>
                    <a:pt x="3390" y="12850"/>
                  </a:lnTo>
                  <a:lnTo>
                    <a:pt x="3743" y="12519"/>
                  </a:lnTo>
                  <a:lnTo>
                    <a:pt x="3880" y="12154"/>
                  </a:lnTo>
                  <a:lnTo>
                    <a:pt x="3709" y="11994"/>
                  </a:lnTo>
                  <a:lnTo>
                    <a:pt x="3857" y="11561"/>
                  </a:lnTo>
                  <a:lnTo>
                    <a:pt x="3937" y="10682"/>
                  </a:lnTo>
                  <a:lnTo>
                    <a:pt x="3789" y="10728"/>
                  </a:lnTo>
                  <a:lnTo>
                    <a:pt x="3789" y="10454"/>
                  </a:lnTo>
                  <a:lnTo>
                    <a:pt x="3675" y="9929"/>
                  </a:lnTo>
                  <a:lnTo>
                    <a:pt x="3332" y="9244"/>
                  </a:lnTo>
                  <a:lnTo>
                    <a:pt x="3435" y="8582"/>
                  </a:lnTo>
                  <a:lnTo>
                    <a:pt x="3766" y="8388"/>
                  </a:lnTo>
                  <a:lnTo>
                    <a:pt x="4348" y="7726"/>
                  </a:lnTo>
                  <a:lnTo>
                    <a:pt x="4656" y="7567"/>
                  </a:lnTo>
                  <a:lnTo>
                    <a:pt x="5615" y="6597"/>
                  </a:lnTo>
                  <a:lnTo>
                    <a:pt x="6528" y="6163"/>
                  </a:lnTo>
                  <a:lnTo>
                    <a:pt x="7270" y="5798"/>
                  </a:lnTo>
                  <a:lnTo>
                    <a:pt x="7795" y="5250"/>
                  </a:lnTo>
                  <a:lnTo>
                    <a:pt x="8137" y="4622"/>
                  </a:lnTo>
                  <a:lnTo>
                    <a:pt x="8411" y="3960"/>
                  </a:lnTo>
                  <a:lnTo>
                    <a:pt x="8285" y="3515"/>
                  </a:lnTo>
                  <a:lnTo>
                    <a:pt x="8308" y="2112"/>
                  </a:lnTo>
                  <a:lnTo>
                    <a:pt x="8251" y="131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25"/>
            <p:cNvSpPr/>
            <p:nvPr/>
          </p:nvSpPr>
          <p:spPr>
            <a:xfrm>
              <a:off x="3386175" y="2490425"/>
              <a:ext cx="239400" cy="290175"/>
            </a:xfrm>
            <a:custGeom>
              <a:avLst/>
              <a:gdLst/>
              <a:ahLst/>
              <a:cxnLst/>
              <a:rect l="l" t="t" r="r" b="b"/>
              <a:pathLst>
                <a:path w="9576" h="11607" extrusionOk="0">
                  <a:moveTo>
                    <a:pt x="9575" y="2203"/>
                  </a:moveTo>
                  <a:lnTo>
                    <a:pt x="6676" y="1"/>
                  </a:lnTo>
                  <a:lnTo>
                    <a:pt x="6642" y="1382"/>
                  </a:lnTo>
                  <a:lnTo>
                    <a:pt x="4097" y="1336"/>
                  </a:lnTo>
                  <a:lnTo>
                    <a:pt x="4063" y="3664"/>
                  </a:lnTo>
                  <a:lnTo>
                    <a:pt x="3321" y="3733"/>
                  </a:lnTo>
                  <a:lnTo>
                    <a:pt x="3116" y="4200"/>
                  </a:lnTo>
                  <a:lnTo>
                    <a:pt x="3253" y="5513"/>
                  </a:lnTo>
                  <a:lnTo>
                    <a:pt x="171" y="5501"/>
                  </a:lnTo>
                  <a:lnTo>
                    <a:pt x="0" y="5821"/>
                  </a:lnTo>
                  <a:lnTo>
                    <a:pt x="400" y="6198"/>
                  </a:lnTo>
                  <a:lnTo>
                    <a:pt x="594" y="6631"/>
                  </a:lnTo>
                  <a:lnTo>
                    <a:pt x="491" y="7088"/>
                  </a:lnTo>
                  <a:lnTo>
                    <a:pt x="582" y="7544"/>
                  </a:lnTo>
                  <a:lnTo>
                    <a:pt x="651" y="8434"/>
                  </a:lnTo>
                  <a:lnTo>
                    <a:pt x="537" y="9279"/>
                  </a:lnTo>
                  <a:lnTo>
                    <a:pt x="297" y="9735"/>
                  </a:lnTo>
                  <a:lnTo>
                    <a:pt x="354" y="10226"/>
                  </a:lnTo>
                  <a:lnTo>
                    <a:pt x="639" y="9941"/>
                  </a:lnTo>
                  <a:lnTo>
                    <a:pt x="1027" y="10009"/>
                  </a:lnTo>
                  <a:lnTo>
                    <a:pt x="1427" y="9804"/>
                  </a:lnTo>
                  <a:lnTo>
                    <a:pt x="1860" y="9804"/>
                  </a:lnTo>
                  <a:lnTo>
                    <a:pt x="2237" y="10066"/>
                  </a:lnTo>
                  <a:lnTo>
                    <a:pt x="2762" y="10306"/>
                  </a:lnTo>
                  <a:lnTo>
                    <a:pt x="3218" y="10979"/>
                  </a:lnTo>
                  <a:lnTo>
                    <a:pt x="3732" y="11607"/>
                  </a:lnTo>
                  <a:lnTo>
                    <a:pt x="4006" y="11436"/>
                  </a:lnTo>
                  <a:lnTo>
                    <a:pt x="4143" y="10911"/>
                  </a:lnTo>
                  <a:lnTo>
                    <a:pt x="4405" y="10877"/>
                  </a:lnTo>
                  <a:lnTo>
                    <a:pt x="4942" y="11139"/>
                  </a:lnTo>
                  <a:lnTo>
                    <a:pt x="5398" y="10945"/>
                  </a:lnTo>
                  <a:lnTo>
                    <a:pt x="5706" y="11002"/>
                  </a:lnTo>
                  <a:lnTo>
                    <a:pt x="5832" y="10808"/>
                  </a:lnTo>
                  <a:lnTo>
                    <a:pt x="9016" y="10797"/>
                  </a:lnTo>
                  <a:lnTo>
                    <a:pt x="9198" y="10169"/>
                  </a:lnTo>
                  <a:lnTo>
                    <a:pt x="9050" y="10055"/>
                  </a:lnTo>
                  <a:lnTo>
                    <a:pt x="8708" y="6129"/>
                  </a:lnTo>
                  <a:lnTo>
                    <a:pt x="8365" y="221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25"/>
            <p:cNvSpPr/>
            <p:nvPr/>
          </p:nvSpPr>
          <p:spPr>
            <a:xfrm>
              <a:off x="4371050" y="3321525"/>
              <a:ext cx="59350" cy="172050"/>
            </a:xfrm>
            <a:custGeom>
              <a:avLst/>
              <a:gdLst/>
              <a:ahLst/>
              <a:cxnLst/>
              <a:rect l="l" t="t" r="r" b="b"/>
              <a:pathLst>
                <a:path w="2374" h="6882" extrusionOk="0">
                  <a:moveTo>
                    <a:pt x="1472" y="4371"/>
                  </a:moveTo>
                  <a:lnTo>
                    <a:pt x="1484" y="4040"/>
                  </a:lnTo>
                  <a:lnTo>
                    <a:pt x="1312" y="3766"/>
                  </a:lnTo>
                  <a:lnTo>
                    <a:pt x="1324" y="3367"/>
                  </a:lnTo>
                  <a:lnTo>
                    <a:pt x="1118" y="2705"/>
                  </a:lnTo>
                  <a:lnTo>
                    <a:pt x="1358" y="2203"/>
                  </a:lnTo>
                  <a:lnTo>
                    <a:pt x="1347" y="1107"/>
                  </a:lnTo>
                  <a:lnTo>
                    <a:pt x="1073" y="514"/>
                  </a:lnTo>
                  <a:lnTo>
                    <a:pt x="1096" y="411"/>
                  </a:lnTo>
                  <a:lnTo>
                    <a:pt x="1096" y="411"/>
                  </a:lnTo>
                  <a:lnTo>
                    <a:pt x="947" y="172"/>
                  </a:lnTo>
                  <a:lnTo>
                    <a:pt x="171" y="0"/>
                  </a:lnTo>
                  <a:lnTo>
                    <a:pt x="548" y="400"/>
                  </a:lnTo>
                  <a:lnTo>
                    <a:pt x="719" y="1176"/>
                  </a:lnTo>
                  <a:lnTo>
                    <a:pt x="571" y="1427"/>
                  </a:lnTo>
                  <a:lnTo>
                    <a:pt x="400" y="2157"/>
                  </a:lnTo>
                  <a:lnTo>
                    <a:pt x="525" y="2911"/>
                  </a:lnTo>
                  <a:lnTo>
                    <a:pt x="274" y="3230"/>
                  </a:lnTo>
                  <a:lnTo>
                    <a:pt x="0" y="4063"/>
                  </a:lnTo>
                  <a:lnTo>
                    <a:pt x="422" y="4314"/>
                  </a:lnTo>
                  <a:lnTo>
                    <a:pt x="845" y="4736"/>
                  </a:lnTo>
                  <a:lnTo>
                    <a:pt x="1073" y="4657"/>
                  </a:lnTo>
                  <a:lnTo>
                    <a:pt x="1370" y="4885"/>
                  </a:lnTo>
                  <a:lnTo>
                    <a:pt x="1415" y="5250"/>
                  </a:lnTo>
                  <a:lnTo>
                    <a:pt x="1233" y="5661"/>
                  </a:lnTo>
                  <a:lnTo>
                    <a:pt x="1255" y="6311"/>
                  </a:lnTo>
                  <a:lnTo>
                    <a:pt x="1746" y="6882"/>
                  </a:lnTo>
                  <a:lnTo>
                    <a:pt x="2020" y="6231"/>
                  </a:lnTo>
                  <a:lnTo>
                    <a:pt x="2374" y="6049"/>
                  </a:lnTo>
                  <a:lnTo>
                    <a:pt x="2362" y="4885"/>
                  </a:lnTo>
                  <a:lnTo>
                    <a:pt x="2043" y="4223"/>
                  </a:lnTo>
                  <a:lnTo>
                    <a:pt x="1769" y="3938"/>
                  </a:lnTo>
                  <a:lnTo>
                    <a:pt x="1735" y="3938"/>
                  </a:lnTo>
                  <a:lnTo>
                    <a:pt x="1735" y="4052"/>
                  </a:lnTo>
                  <a:lnTo>
                    <a:pt x="1883" y="4097"/>
                  </a:lnTo>
                  <a:lnTo>
                    <a:pt x="2031" y="4577"/>
                  </a:lnTo>
                  <a:lnTo>
                    <a:pt x="1997" y="4691"/>
                  </a:lnTo>
                  <a:lnTo>
                    <a:pt x="1723" y="4337"/>
                  </a:lnTo>
                  <a:lnTo>
                    <a:pt x="1586" y="456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25"/>
            <p:cNvSpPr/>
            <p:nvPr/>
          </p:nvSpPr>
          <p:spPr>
            <a:xfrm>
              <a:off x="5723100" y="2954900"/>
              <a:ext cx="383475" cy="139550"/>
            </a:xfrm>
            <a:custGeom>
              <a:avLst/>
              <a:gdLst/>
              <a:ahLst/>
              <a:cxnLst/>
              <a:rect l="l" t="t" r="r" b="b"/>
              <a:pathLst>
                <a:path w="15339" h="5582" extrusionOk="0">
                  <a:moveTo>
                    <a:pt x="799" y="663"/>
                  </a:moveTo>
                  <a:lnTo>
                    <a:pt x="126" y="263"/>
                  </a:lnTo>
                  <a:lnTo>
                    <a:pt x="0" y="423"/>
                  </a:lnTo>
                  <a:lnTo>
                    <a:pt x="206" y="800"/>
                  </a:lnTo>
                  <a:lnTo>
                    <a:pt x="137" y="1473"/>
                  </a:lnTo>
                  <a:lnTo>
                    <a:pt x="446" y="1964"/>
                  </a:lnTo>
                  <a:lnTo>
                    <a:pt x="583" y="2717"/>
                  </a:lnTo>
                  <a:lnTo>
                    <a:pt x="1073" y="3333"/>
                  </a:lnTo>
                  <a:lnTo>
                    <a:pt x="1187" y="3790"/>
                  </a:lnTo>
                  <a:lnTo>
                    <a:pt x="2135" y="4497"/>
                  </a:lnTo>
                  <a:lnTo>
                    <a:pt x="2911" y="5182"/>
                  </a:lnTo>
                  <a:lnTo>
                    <a:pt x="3481" y="5113"/>
                  </a:lnTo>
                  <a:lnTo>
                    <a:pt x="3493" y="4817"/>
                  </a:lnTo>
                  <a:lnTo>
                    <a:pt x="3162" y="4018"/>
                  </a:lnTo>
                  <a:lnTo>
                    <a:pt x="2865" y="3755"/>
                  </a:lnTo>
                  <a:lnTo>
                    <a:pt x="2796" y="3219"/>
                  </a:lnTo>
                  <a:lnTo>
                    <a:pt x="2717" y="2911"/>
                  </a:lnTo>
                  <a:lnTo>
                    <a:pt x="2785" y="2500"/>
                  </a:lnTo>
                  <a:lnTo>
                    <a:pt x="2717" y="1884"/>
                  </a:lnTo>
                  <a:lnTo>
                    <a:pt x="2340" y="1279"/>
                  </a:lnTo>
                  <a:lnTo>
                    <a:pt x="1838" y="731"/>
                  </a:lnTo>
                  <a:lnTo>
                    <a:pt x="1655" y="651"/>
                  </a:lnTo>
                  <a:lnTo>
                    <a:pt x="1416" y="1016"/>
                  </a:lnTo>
                  <a:lnTo>
                    <a:pt x="891" y="1131"/>
                  </a:lnTo>
                  <a:close/>
                  <a:moveTo>
                    <a:pt x="14928" y="2226"/>
                  </a:moveTo>
                  <a:lnTo>
                    <a:pt x="14756" y="1792"/>
                  </a:lnTo>
                  <a:lnTo>
                    <a:pt x="15293" y="1735"/>
                  </a:lnTo>
                  <a:lnTo>
                    <a:pt x="15338" y="1393"/>
                  </a:lnTo>
                  <a:lnTo>
                    <a:pt x="14654" y="1108"/>
                  </a:lnTo>
                  <a:lnTo>
                    <a:pt x="14106" y="857"/>
                  </a:lnTo>
                  <a:lnTo>
                    <a:pt x="14049" y="457"/>
                  </a:lnTo>
                  <a:lnTo>
                    <a:pt x="13615" y="1"/>
                  </a:lnTo>
                  <a:lnTo>
                    <a:pt x="13284" y="1"/>
                  </a:lnTo>
                  <a:lnTo>
                    <a:pt x="12931" y="720"/>
                  </a:lnTo>
                  <a:lnTo>
                    <a:pt x="12337" y="1347"/>
                  </a:lnTo>
                  <a:lnTo>
                    <a:pt x="12326" y="1792"/>
                  </a:lnTo>
                  <a:lnTo>
                    <a:pt x="12314" y="2374"/>
                  </a:lnTo>
                  <a:lnTo>
                    <a:pt x="11926" y="2340"/>
                  </a:lnTo>
                  <a:lnTo>
                    <a:pt x="11766" y="2660"/>
                  </a:lnTo>
                  <a:lnTo>
                    <a:pt x="11390" y="2192"/>
                  </a:lnTo>
                  <a:lnTo>
                    <a:pt x="11013" y="2763"/>
                  </a:lnTo>
                  <a:lnTo>
                    <a:pt x="10477" y="3470"/>
                  </a:lnTo>
                  <a:lnTo>
                    <a:pt x="9518" y="3675"/>
                  </a:lnTo>
                  <a:lnTo>
                    <a:pt x="9176" y="3847"/>
                  </a:lnTo>
                  <a:lnTo>
                    <a:pt x="9050" y="4611"/>
                  </a:lnTo>
                  <a:lnTo>
                    <a:pt x="8423" y="4782"/>
                  </a:lnTo>
                  <a:lnTo>
                    <a:pt x="7829" y="4474"/>
                  </a:lnTo>
                  <a:lnTo>
                    <a:pt x="7978" y="5079"/>
                  </a:lnTo>
                  <a:lnTo>
                    <a:pt x="8537" y="5581"/>
                  </a:lnTo>
                  <a:lnTo>
                    <a:pt x="9050" y="5410"/>
                  </a:lnTo>
                  <a:lnTo>
                    <a:pt x="9564" y="5467"/>
                  </a:lnTo>
                  <a:lnTo>
                    <a:pt x="10020" y="5011"/>
                  </a:lnTo>
                  <a:lnTo>
                    <a:pt x="10397" y="4919"/>
                  </a:lnTo>
                  <a:lnTo>
                    <a:pt x="11173" y="5182"/>
                  </a:lnTo>
                  <a:lnTo>
                    <a:pt x="11812" y="4999"/>
                  </a:lnTo>
                  <a:lnTo>
                    <a:pt x="12200" y="3721"/>
                  </a:lnTo>
                  <a:lnTo>
                    <a:pt x="12485" y="3413"/>
                  </a:lnTo>
                  <a:lnTo>
                    <a:pt x="12725" y="2386"/>
                  </a:lnTo>
                  <a:lnTo>
                    <a:pt x="13638" y="2386"/>
                  </a:lnTo>
                  <a:lnTo>
                    <a:pt x="14357" y="252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25"/>
            <p:cNvSpPr/>
            <p:nvPr/>
          </p:nvSpPr>
          <p:spPr>
            <a:xfrm>
              <a:off x="3953650" y="3496700"/>
              <a:ext cx="263350" cy="274775"/>
            </a:xfrm>
            <a:custGeom>
              <a:avLst/>
              <a:gdLst/>
              <a:ahLst/>
              <a:cxnLst/>
              <a:rect l="l" t="t" r="r" b="b"/>
              <a:pathLst>
                <a:path w="10534" h="10991" extrusionOk="0">
                  <a:moveTo>
                    <a:pt x="9073" y="525"/>
                  </a:moveTo>
                  <a:lnTo>
                    <a:pt x="7601" y="891"/>
                  </a:lnTo>
                  <a:lnTo>
                    <a:pt x="5683" y="754"/>
                  </a:lnTo>
                  <a:lnTo>
                    <a:pt x="5158" y="331"/>
                  </a:lnTo>
                  <a:lnTo>
                    <a:pt x="1952" y="377"/>
                  </a:lnTo>
                  <a:lnTo>
                    <a:pt x="1815" y="434"/>
                  </a:lnTo>
                  <a:lnTo>
                    <a:pt x="1358" y="12"/>
                  </a:lnTo>
                  <a:lnTo>
                    <a:pt x="856" y="0"/>
                  </a:lnTo>
                  <a:lnTo>
                    <a:pt x="377" y="149"/>
                  </a:lnTo>
                  <a:lnTo>
                    <a:pt x="0" y="320"/>
                  </a:lnTo>
                  <a:lnTo>
                    <a:pt x="23" y="1016"/>
                  </a:lnTo>
                  <a:lnTo>
                    <a:pt x="651" y="1895"/>
                  </a:lnTo>
                  <a:lnTo>
                    <a:pt x="810" y="2466"/>
                  </a:lnTo>
                  <a:lnTo>
                    <a:pt x="1210" y="3572"/>
                  </a:lnTo>
                  <a:lnTo>
                    <a:pt x="1598" y="4314"/>
                  </a:lnTo>
                  <a:lnTo>
                    <a:pt x="1894" y="4679"/>
                  </a:lnTo>
                  <a:lnTo>
                    <a:pt x="1974" y="5182"/>
                  </a:lnTo>
                  <a:lnTo>
                    <a:pt x="1974" y="6266"/>
                  </a:lnTo>
                  <a:lnTo>
                    <a:pt x="2203" y="7658"/>
                  </a:lnTo>
                  <a:lnTo>
                    <a:pt x="2374" y="8320"/>
                  </a:lnTo>
                  <a:lnTo>
                    <a:pt x="2522" y="9199"/>
                  </a:lnTo>
                  <a:lnTo>
                    <a:pt x="2785" y="9872"/>
                  </a:lnTo>
                  <a:lnTo>
                    <a:pt x="3344" y="10557"/>
                  </a:lnTo>
                  <a:lnTo>
                    <a:pt x="3732" y="10100"/>
                  </a:lnTo>
                  <a:lnTo>
                    <a:pt x="4029" y="10363"/>
                  </a:lnTo>
                  <a:lnTo>
                    <a:pt x="4143" y="10739"/>
                  </a:lnTo>
                  <a:lnTo>
                    <a:pt x="4485" y="10819"/>
                  </a:lnTo>
                  <a:lnTo>
                    <a:pt x="4953" y="10990"/>
                  </a:lnTo>
                  <a:lnTo>
                    <a:pt x="5375" y="10911"/>
                  </a:lnTo>
                  <a:lnTo>
                    <a:pt x="6083" y="10454"/>
                  </a:lnTo>
                  <a:lnTo>
                    <a:pt x="6243" y="7087"/>
                  </a:lnTo>
                  <a:lnTo>
                    <a:pt x="6322" y="4451"/>
                  </a:lnTo>
                  <a:lnTo>
                    <a:pt x="7098" y="4428"/>
                  </a:lnTo>
                  <a:lnTo>
                    <a:pt x="7224" y="1187"/>
                  </a:lnTo>
                  <a:lnTo>
                    <a:pt x="7806" y="1153"/>
                  </a:lnTo>
                  <a:lnTo>
                    <a:pt x="9039" y="845"/>
                  </a:lnTo>
                  <a:lnTo>
                    <a:pt x="9324" y="1210"/>
                  </a:lnTo>
                  <a:lnTo>
                    <a:pt x="9849" y="856"/>
                  </a:lnTo>
                  <a:lnTo>
                    <a:pt x="10077" y="856"/>
                  </a:lnTo>
                  <a:lnTo>
                    <a:pt x="10534" y="640"/>
                  </a:lnTo>
                  <a:lnTo>
                    <a:pt x="10534" y="571"/>
                  </a:lnTo>
                  <a:lnTo>
                    <a:pt x="10237" y="377"/>
                  </a:lnTo>
                  <a:lnTo>
                    <a:pt x="9723" y="32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25"/>
            <p:cNvSpPr/>
            <p:nvPr/>
          </p:nvSpPr>
          <p:spPr>
            <a:xfrm>
              <a:off x="3727100" y="2579450"/>
              <a:ext cx="307025" cy="268200"/>
            </a:xfrm>
            <a:custGeom>
              <a:avLst/>
              <a:gdLst/>
              <a:ahLst/>
              <a:cxnLst/>
              <a:rect l="l" t="t" r="r" b="b"/>
              <a:pathLst>
                <a:path w="12281" h="10728" extrusionOk="0">
                  <a:moveTo>
                    <a:pt x="10409" y="400"/>
                  </a:moveTo>
                  <a:lnTo>
                    <a:pt x="9153" y="0"/>
                  </a:lnTo>
                  <a:lnTo>
                    <a:pt x="6506" y="1746"/>
                  </a:lnTo>
                  <a:lnTo>
                    <a:pt x="4246" y="3527"/>
                  </a:lnTo>
                  <a:lnTo>
                    <a:pt x="3139" y="3926"/>
                  </a:lnTo>
                  <a:lnTo>
                    <a:pt x="3151" y="6003"/>
                  </a:lnTo>
                  <a:lnTo>
                    <a:pt x="2728" y="6619"/>
                  </a:lnTo>
                  <a:lnTo>
                    <a:pt x="2648" y="7179"/>
                  </a:lnTo>
                  <a:lnTo>
                    <a:pt x="1952" y="7316"/>
                  </a:lnTo>
                  <a:lnTo>
                    <a:pt x="868" y="7407"/>
                  </a:lnTo>
                  <a:lnTo>
                    <a:pt x="583" y="7715"/>
                  </a:lnTo>
                  <a:lnTo>
                    <a:pt x="69" y="7761"/>
                  </a:lnTo>
                  <a:lnTo>
                    <a:pt x="1" y="8206"/>
                  </a:lnTo>
                  <a:lnTo>
                    <a:pt x="115" y="8617"/>
                  </a:lnTo>
                  <a:lnTo>
                    <a:pt x="560" y="9199"/>
                  </a:lnTo>
                  <a:lnTo>
                    <a:pt x="583" y="9644"/>
                  </a:lnTo>
                  <a:lnTo>
                    <a:pt x="1496" y="9849"/>
                  </a:lnTo>
                  <a:lnTo>
                    <a:pt x="1484" y="10477"/>
                  </a:lnTo>
                  <a:lnTo>
                    <a:pt x="1758" y="10203"/>
                  </a:lnTo>
                  <a:lnTo>
                    <a:pt x="2044" y="10203"/>
                  </a:lnTo>
                  <a:lnTo>
                    <a:pt x="2648" y="10728"/>
                  </a:lnTo>
                  <a:lnTo>
                    <a:pt x="2694" y="9918"/>
                  </a:lnTo>
                  <a:lnTo>
                    <a:pt x="2922" y="9541"/>
                  </a:lnTo>
                  <a:lnTo>
                    <a:pt x="3036" y="9027"/>
                  </a:lnTo>
                  <a:lnTo>
                    <a:pt x="3230" y="8833"/>
                  </a:lnTo>
                  <a:lnTo>
                    <a:pt x="4086" y="8719"/>
                  </a:lnTo>
                  <a:lnTo>
                    <a:pt x="4885" y="9062"/>
                  </a:lnTo>
                  <a:lnTo>
                    <a:pt x="5193" y="9404"/>
                  </a:lnTo>
                  <a:lnTo>
                    <a:pt x="5604" y="9415"/>
                  </a:lnTo>
                  <a:lnTo>
                    <a:pt x="5981" y="9199"/>
                  </a:lnTo>
                  <a:lnTo>
                    <a:pt x="6951" y="9678"/>
                  </a:lnTo>
                  <a:lnTo>
                    <a:pt x="7350" y="9644"/>
                  </a:lnTo>
                  <a:lnTo>
                    <a:pt x="7818" y="9256"/>
                  </a:lnTo>
                  <a:lnTo>
                    <a:pt x="8286" y="9290"/>
                  </a:lnTo>
                  <a:lnTo>
                    <a:pt x="8514" y="9164"/>
                  </a:lnTo>
                  <a:lnTo>
                    <a:pt x="8937" y="9221"/>
                  </a:lnTo>
                  <a:lnTo>
                    <a:pt x="9553" y="9472"/>
                  </a:lnTo>
                  <a:lnTo>
                    <a:pt x="10169" y="8970"/>
                  </a:lnTo>
                  <a:lnTo>
                    <a:pt x="10352" y="9005"/>
                  </a:lnTo>
                  <a:lnTo>
                    <a:pt x="10911" y="9997"/>
                  </a:lnTo>
                  <a:lnTo>
                    <a:pt x="11048" y="9975"/>
                  </a:lnTo>
                  <a:lnTo>
                    <a:pt x="11082" y="9689"/>
                  </a:lnTo>
                  <a:lnTo>
                    <a:pt x="11310" y="9632"/>
                  </a:lnTo>
                  <a:lnTo>
                    <a:pt x="11379" y="9221"/>
                  </a:lnTo>
                  <a:lnTo>
                    <a:pt x="10865" y="9187"/>
                  </a:lnTo>
                  <a:lnTo>
                    <a:pt x="10865" y="8605"/>
                  </a:lnTo>
                  <a:lnTo>
                    <a:pt x="10523" y="8274"/>
                  </a:lnTo>
                  <a:lnTo>
                    <a:pt x="10854" y="7076"/>
                  </a:lnTo>
                  <a:lnTo>
                    <a:pt x="11835" y="6220"/>
                  </a:lnTo>
                  <a:lnTo>
                    <a:pt x="11869" y="5033"/>
                  </a:lnTo>
                  <a:lnTo>
                    <a:pt x="12121" y="3196"/>
                  </a:lnTo>
                  <a:lnTo>
                    <a:pt x="12280" y="2808"/>
                  </a:lnTo>
                  <a:lnTo>
                    <a:pt x="11949" y="2500"/>
                  </a:lnTo>
                  <a:lnTo>
                    <a:pt x="11927" y="2203"/>
                  </a:lnTo>
                  <a:lnTo>
                    <a:pt x="11641" y="1975"/>
                  </a:lnTo>
                  <a:lnTo>
                    <a:pt x="11413" y="560"/>
                  </a:lnTo>
                  <a:lnTo>
                    <a:pt x="10854" y="902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25"/>
            <p:cNvSpPr/>
            <p:nvPr/>
          </p:nvSpPr>
          <p:spPr>
            <a:xfrm>
              <a:off x="3775325" y="2797425"/>
              <a:ext cx="236250" cy="218550"/>
            </a:xfrm>
            <a:custGeom>
              <a:avLst/>
              <a:gdLst/>
              <a:ahLst/>
              <a:cxnLst/>
              <a:rect l="l" t="t" r="r" b="b"/>
              <a:pathLst>
                <a:path w="9450" h="8742" extrusionOk="0">
                  <a:moveTo>
                    <a:pt x="9130" y="1256"/>
                  </a:moveTo>
                  <a:lnTo>
                    <a:pt x="8982" y="1278"/>
                  </a:lnTo>
                  <a:lnTo>
                    <a:pt x="8423" y="286"/>
                  </a:lnTo>
                  <a:lnTo>
                    <a:pt x="8240" y="251"/>
                  </a:lnTo>
                  <a:lnTo>
                    <a:pt x="7624" y="753"/>
                  </a:lnTo>
                  <a:lnTo>
                    <a:pt x="7019" y="502"/>
                  </a:lnTo>
                  <a:lnTo>
                    <a:pt x="6585" y="445"/>
                  </a:lnTo>
                  <a:lnTo>
                    <a:pt x="6357" y="571"/>
                  </a:lnTo>
                  <a:lnTo>
                    <a:pt x="5889" y="537"/>
                  </a:lnTo>
                  <a:lnTo>
                    <a:pt x="5421" y="925"/>
                  </a:lnTo>
                  <a:lnTo>
                    <a:pt x="5022" y="959"/>
                  </a:lnTo>
                  <a:lnTo>
                    <a:pt x="4052" y="480"/>
                  </a:lnTo>
                  <a:lnTo>
                    <a:pt x="3675" y="696"/>
                  </a:lnTo>
                  <a:lnTo>
                    <a:pt x="3264" y="685"/>
                  </a:lnTo>
                  <a:lnTo>
                    <a:pt x="2968" y="343"/>
                  </a:lnTo>
                  <a:lnTo>
                    <a:pt x="2169" y="0"/>
                  </a:lnTo>
                  <a:lnTo>
                    <a:pt x="1313" y="114"/>
                  </a:lnTo>
                  <a:lnTo>
                    <a:pt x="1107" y="308"/>
                  </a:lnTo>
                  <a:lnTo>
                    <a:pt x="993" y="822"/>
                  </a:lnTo>
                  <a:lnTo>
                    <a:pt x="765" y="1199"/>
                  </a:lnTo>
                  <a:lnTo>
                    <a:pt x="719" y="2009"/>
                  </a:lnTo>
                  <a:lnTo>
                    <a:pt x="697" y="2306"/>
                  </a:lnTo>
                  <a:lnTo>
                    <a:pt x="868" y="2853"/>
                  </a:lnTo>
                  <a:lnTo>
                    <a:pt x="708" y="3207"/>
                  </a:lnTo>
                  <a:lnTo>
                    <a:pt x="799" y="3447"/>
                  </a:lnTo>
                  <a:lnTo>
                    <a:pt x="411" y="4017"/>
                  </a:lnTo>
                  <a:lnTo>
                    <a:pt x="172" y="4291"/>
                  </a:lnTo>
                  <a:lnTo>
                    <a:pt x="23" y="4862"/>
                  </a:lnTo>
                  <a:lnTo>
                    <a:pt x="35" y="5444"/>
                  </a:lnTo>
                  <a:lnTo>
                    <a:pt x="0" y="6905"/>
                  </a:lnTo>
                  <a:lnTo>
                    <a:pt x="697" y="6905"/>
                  </a:lnTo>
                  <a:lnTo>
                    <a:pt x="1313" y="6905"/>
                  </a:lnTo>
                  <a:lnTo>
                    <a:pt x="1861" y="7498"/>
                  </a:lnTo>
                  <a:lnTo>
                    <a:pt x="2135" y="8160"/>
                  </a:lnTo>
                  <a:lnTo>
                    <a:pt x="2568" y="8719"/>
                  </a:lnTo>
                  <a:lnTo>
                    <a:pt x="3207" y="8742"/>
                  </a:lnTo>
                  <a:lnTo>
                    <a:pt x="3515" y="8548"/>
                  </a:lnTo>
                  <a:lnTo>
                    <a:pt x="3824" y="8582"/>
                  </a:lnTo>
                  <a:lnTo>
                    <a:pt x="4645" y="8263"/>
                  </a:lnTo>
                  <a:lnTo>
                    <a:pt x="4851" y="7612"/>
                  </a:lnTo>
                  <a:lnTo>
                    <a:pt x="5227" y="6745"/>
                  </a:lnTo>
                  <a:lnTo>
                    <a:pt x="5455" y="6733"/>
                  </a:lnTo>
                  <a:lnTo>
                    <a:pt x="5935" y="6208"/>
                  </a:lnTo>
                  <a:lnTo>
                    <a:pt x="6231" y="6186"/>
                  </a:lnTo>
                  <a:lnTo>
                    <a:pt x="6688" y="6562"/>
                  </a:lnTo>
                  <a:lnTo>
                    <a:pt x="7247" y="6243"/>
                  </a:lnTo>
                  <a:lnTo>
                    <a:pt x="7316" y="5878"/>
                  </a:lnTo>
                  <a:lnTo>
                    <a:pt x="7487" y="5501"/>
                  </a:lnTo>
                  <a:lnTo>
                    <a:pt x="7601" y="5044"/>
                  </a:lnTo>
                  <a:lnTo>
                    <a:pt x="8023" y="4679"/>
                  </a:lnTo>
                  <a:lnTo>
                    <a:pt x="8183" y="4029"/>
                  </a:lnTo>
                  <a:lnTo>
                    <a:pt x="8354" y="3835"/>
                  </a:lnTo>
                  <a:lnTo>
                    <a:pt x="8457" y="3367"/>
                  </a:lnTo>
                  <a:lnTo>
                    <a:pt x="8674" y="2796"/>
                  </a:lnTo>
                  <a:lnTo>
                    <a:pt x="9324" y="2077"/>
                  </a:lnTo>
                  <a:lnTo>
                    <a:pt x="9370" y="1781"/>
                  </a:lnTo>
                  <a:lnTo>
                    <a:pt x="9450" y="162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25"/>
            <p:cNvSpPr/>
            <p:nvPr/>
          </p:nvSpPr>
          <p:spPr>
            <a:xfrm>
              <a:off x="1977050" y="2771450"/>
              <a:ext cx="94450" cy="97325"/>
            </a:xfrm>
            <a:custGeom>
              <a:avLst/>
              <a:gdLst/>
              <a:ahLst/>
              <a:cxnLst/>
              <a:rect l="l" t="t" r="r" b="b"/>
              <a:pathLst>
                <a:path w="3778" h="3893" extrusionOk="0">
                  <a:moveTo>
                    <a:pt x="3778" y="24"/>
                  </a:moveTo>
                  <a:lnTo>
                    <a:pt x="3515" y="1"/>
                  </a:lnTo>
                  <a:lnTo>
                    <a:pt x="3378" y="126"/>
                  </a:lnTo>
                  <a:lnTo>
                    <a:pt x="3093" y="240"/>
                  </a:lnTo>
                  <a:lnTo>
                    <a:pt x="2899" y="240"/>
                  </a:lnTo>
                  <a:lnTo>
                    <a:pt x="2716" y="355"/>
                  </a:lnTo>
                  <a:lnTo>
                    <a:pt x="2557" y="309"/>
                  </a:lnTo>
                  <a:lnTo>
                    <a:pt x="2431" y="183"/>
                  </a:lnTo>
                  <a:lnTo>
                    <a:pt x="2340" y="206"/>
                  </a:lnTo>
                  <a:lnTo>
                    <a:pt x="2226" y="423"/>
                  </a:lnTo>
                  <a:lnTo>
                    <a:pt x="2157" y="412"/>
                  </a:lnTo>
                  <a:lnTo>
                    <a:pt x="2112" y="594"/>
                  </a:lnTo>
                  <a:lnTo>
                    <a:pt x="1815" y="857"/>
                  </a:lnTo>
                  <a:lnTo>
                    <a:pt x="1655" y="948"/>
                  </a:lnTo>
                  <a:lnTo>
                    <a:pt x="1575" y="1062"/>
                  </a:lnTo>
                  <a:lnTo>
                    <a:pt x="1358" y="879"/>
                  </a:lnTo>
                  <a:lnTo>
                    <a:pt x="1153" y="1119"/>
                  </a:lnTo>
                  <a:lnTo>
                    <a:pt x="982" y="1119"/>
                  </a:lnTo>
                  <a:lnTo>
                    <a:pt x="799" y="1153"/>
                  </a:lnTo>
                  <a:lnTo>
                    <a:pt x="776" y="1598"/>
                  </a:lnTo>
                  <a:lnTo>
                    <a:pt x="662" y="1598"/>
                  </a:lnTo>
                  <a:lnTo>
                    <a:pt x="548" y="1804"/>
                  </a:lnTo>
                  <a:lnTo>
                    <a:pt x="286" y="1850"/>
                  </a:lnTo>
                  <a:lnTo>
                    <a:pt x="229" y="1907"/>
                  </a:lnTo>
                  <a:lnTo>
                    <a:pt x="103" y="1770"/>
                  </a:lnTo>
                  <a:lnTo>
                    <a:pt x="0" y="1907"/>
                  </a:lnTo>
                  <a:lnTo>
                    <a:pt x="377" y="2317"/>
                  </a:lnTo>
                  <a:lnTo>
                    <a:pt x="685" y="2603"/>
                  </a:lnTo>
                  <a:lnTo>
                    <a:pt x="833" y="2911"/>
                  </a:lnTo>
                  <a:lnTo>
                    <a:pt x="1187" y="3276"/>
                  </a:lnTo>
                  <a:lnTo>
                    <a:pt x="1438" y="3561"/>
                  </a:lnTo>
                  <a:lnTo>
                    <a:pt x="1575" y="3447"/>
                  </a:lnTo>
                  <a:lnTo>
                    <a:pt x="2066" y="3687"/>
                  </a:lnTo>
                  <a:lnTo>
                    <a:pt x="2271" y="3573"/>
                  </a:lnTo>
                  <a:lnTo>
                    <a:pt x="2511" y="3653"/>
                  </a:lnTo>
                  <a:lnTo>
                    <a:pt x="2625" y="3835"/>
                  </a:lnTo>
                  <a:lnTo>
                    <a:pt x="2865" y="3892"/>
                  </a:lnTo>
                  <a:lnTo>
                    <a:pt x="3070" y="3710"/>
                  </a:lnTo>
                  <a:lnTo>
                    <a:pt x="2956" y="3550"/>
                  </a:lnTo>
                  <a:lnTo>
                    <a:pt x="2933" y="3299"/>
                  </a:lnTo>
                  <a:lnTo>
                    <a:pt x="3104" y="3071"/>
                  </a:lnTo>
                  <a:lnTo>
                    <a:pt x="3082" y="2831"/>
                  </a:lnTo>
                  <a:lnTo>
                    <a:pt x="3184" y="2443"/>
                  </a:lnTo>
                  <a:lnTo>
                    <a:pt x="3310" y="2352"/>
                  </a:lnTo>
                  <a:lnTo>
                    <a:pt x="3321" y="1952"/>
                  </a:lnTo>
                  <a:lnTo>
                    <a:pt x="3298" y="1713"/>
                  </a:lnTo>
                  <a:lnTo>
                    <a:pt x="3356" y="1302"/>
                  </a:lnTo>
                  <a:lnTo>
                    <a:pt x="3481" y="948"/>
                  </a:lnTo>
                  <a:lnTo>
                    <a:pt x="3675" y="640"/>
                  </a:lnTo>
                  <a:lnTo>
                    <a:pt x="3641" y="309"/>
                  </a:lnTo>
                  <a:lnTo>
                    <a:pt x="3698" y="11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25"/>
            <p:cNvSpPr/>
            <p:nvPr/>
          </p:nvSpPr>
          <p:spPr>
            <a:xfrm>
              <a:off x="3778450" y="1905550"/>
              <a:ext cx="63375" cy="58800"/>
            </a:xfrm>
            <a:custGeom>
              <a:avLst/>
              <a:gdLst/>
              <a:ahLst/>
              <a:cxnLst/>
              <a:rect l="l" t="t" r="r" b="b"/>
              <a:pathLst>
                <a:path w="2535" h="2352" extrusionOk="0">
                  <a:moveTo>
                    <a:pt x="1827" y="1439"/>
                  </a:moveTo>
                  <a:lnTo>
                    <a:pt x="2238" y="1439"/>
                  </a:lnTo>
                  <a:lnTo>
                    <a:pt x="2398" y="1108"/>
                  </a:lnTo>
                  <a:lnTo>
                    <a:pt x="2534" y="309"/>
                  </a:lnTo>
                  <a:lnTo>
                    <a:pt x="2398" y="24"/>
                  </a:lnTo>
                  <a:lnTo>
                    <a:pt x="1838" y="1"/>
                  </a:lnTo>
                  <a:lnTo>
                    <a:pt x="914" y="366"/>
                  </a:lnTo>
                  <a:lnTo>
                    <a:pt x="355" y="1633"/>
                  </a:lnTo>
                  <a:lnTo>
                    <a:pt x="1" y="1884"/>
                  </a:lnTo>
                  <a:lnTo>
                    <a:pt x="1" y="1884"/>
                  </a:lnTo>
                  <a:lnTo>
                    <a:pt x="515" y="1952"/>
                  </a:lnTo>
                  <a:lnTo>
                    <a:pt x="1142" y="1770"/>
                  </a:lnTo>
                  <a:lnTo>
                    <a:pt x="1587" y="2146"/>
                  </a:lnTo>
                  <a:lnTo>
                    <a:pt x="1987" y="2352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25"/>
            <p:cNvSpPr/>
            <p:nvPr/>
          </p:nvSpPr>
          <p:spPr>
            <a:xfrm>
              <a:off x="3799850" y="1383450"/>
              <a:ext cx="372075" cy="424550"/>
            </a:xfrm>
            <a:custGeom>
              <a:avLst/>
              <a:gdLst/>
              <a:ahLst/>
              <a:cxnLst/>
              <a:rect l="l" t="t" r="r" b="b"/>
              <a:pathLst>
                <a:path w="14883" h="16982" extrusionOk="0">
                  <a:moveTo>
                    <a:pt x="12851" y="6517"/>
                  </a:moveTo>
                  <a:lnTo>
                    <a:pt x="11870" y="6665"/>
                  </a:lnTo>
                  <a:lnTo>
                    <a:pt x="10820" y="6631"/>
                  </a:lnTo>
                  <a:lnTo>
                    <a:pt x="10101" y="7259"/>
                  </a:lnTo>
                  <a:lnTo>
                    <a:pt x="9142" y="7213"/>
                  </a:lnTo>
                  <a:lnTo>
                    <a:pt x="7932" y="7544"/>
                  </a:lnTo>
                  <a:lnTo>
                    <a:pt x="6494" y="8514"/>
                  </a:lnTo>
                  <a:lnTo>
                    <a:pt x="5581" y="9085"/>
                  </a:lnTo>
                  <a:lnTo>
                    <a:pt x="4326" y="10602"/>
                  </a:lnTo>
                  <a:lnTo>
                    <a:pt x="3310" y="11721"/>
                  </a:lnTo>
                  <a:lnTo>
                    <a:pt x="2158" y="12554"/>
                  </a:lnTo>
                  <a:lnTo>
                    <a:pt x="549" y="13239"/>
                  </a:lnTo>
                  <a:lnTo>
                    <a:pt x="1" y="13752"/>
                  </a:lnTo>
                  <a:lnTo>
                    <a:pt x="263" y="15658"/>
                  </a:lnTo>
                  <a:lnTo>
                    <a:pt x="537" y="16560"/>
                  </a:lnTo>
                  <a:lnTo>
                    <a:pt x="1450" y="16982"/>
                  </a:lnTo>
                  <a:lnTo>
                    <a:pt x="2306" y="16788"/>
                  </a:lnTo>
                  <a:lnTo>
                    <a:pt x="3516" y="15818"/>
                  </a:lnTo>
                  <a:lnTo>
                    <a:pt x="3995" y="16331"/>
                  </a:lnTo>
                  <a:lnTo>
                    <a:pt x="4235" y="15863"/>
                  </a:lnTo>
                  <a:lnTo>
                    <a:pt x="4726" y="15293"/>
                  </a:lnTo>
                  <a:lnTo>
                    <a:pt x="4851" y="14300"/>
                  </a:lnTo>
                  <a:lnTo>
                    <a:pt x="4406" y="13889"/>
                  </a:lnTo>
                  <a:lnTo>
                    <a:pt x="4269" y="12805"/>
                  </a:lnTo>
                  <a:lnTo>
                    <a:pt x="4589" y="12052"/>
                  </a:lnTo>
                  <a:lnTo>
                    <a:pt x="5205" y="12063"/>
                  </a:lnTo>
                  <a:lnTo>
                    <a:pt x="5387" y="11755"/>
                  </a:lnTo>
                  <a:lnTo>
                    <a:pt x="5136" y="11481"/>
                  </a:lnTo>
                  <a:lnTo>
                    <a:pt x="5947" y="10351"/>
                  </a:lnTo>
                  <a:lnTo>
                    <a:pt x="6437" y="9484"/>
                  </a:lnTo>
                  <a:lnTo>
                    <a:pt x="6745" y="8925"/>
                  </a:lnTo>
                  <a:lnTo>
                    <a:pt x="7316" y="8936"/>
                  </a:lnTo>
                  <a:lnTo>
                    <a:pt x="7407" y="8491"/>
                  </a:lnTo>
                  <a:lnTo>
                    <a:pt x="8526" y="8628"/>
                  </a:lnTo>
                  <a:lnTo>
                    <a:pt x="8526" y="8126"/>
                  </a:lnTo>
                  <a:lnTo>
                    <a:pt x="8891" y="8080"/>
                  </a:lnTo>
                  <a:lnTo>
                    <a:pt x="9188" y="7886"/>
                  </a:lnTo>
                  <a:lnTo>
                    <a:pt x="9918" y="8297"/>
                  </a:lnTo>
                  <a:lnTo>
                    <a:pt x="10671" y="8252"/>
                  </a:lnTo>
                  <a:lnTo>
                    <a:pt x="11345" y="8434"/>
                  </a:lnTo>
                  <a:lnTo>
                    <a:pt x="11824" y="8092"/>
                  </a:lnTo>
                  <a:lnTo>
                    <a:pt x="11984" y="7544"/>
                  </a:lnTo>
                  <a:lnTo>
                    <a:pt x="12805" y="7281"/>
                  </a:lnTo>
                  <a:lnTo>
                    <a:pt x="13627" y="7578"/>
                  </a:lnTo>
                  <a:lnTo>
                    <a:pt x="13513" y="8126"/>
                  </a:lnTo>
                  <a:lnTo>
                    <a:pt x="13969" y="8058"/>
                  </a:lnTo>
                  <a:lnTo>
                    <a:pt x="14882" y="7738"/>
                  </a:lnTo>
                  <a:lnTo>
                    <a:pt x="14882" y="7738"/>
                  </a:lnTo>
                  <a:lnTo>
                    <a:pt x="14106" y="7270"/>
                  </a:lnTo>
                  <a:lnTo>
                    <a:pt x="14791" y="7065"/>
                  </a:lnTo>
                  <a:close/>
                  <a:moveTo>
                    <a:pt x="9633" y="1769"/>
                  </a:moveTo>
                  <a:lnTo>
                    <a:pt x="8834" y="1621"/>
                  </a:lnTo>
                  <a:lnTo>
                    <a:pt x="8560" y="1381"/>
                  </a:lnTo>
                  <a:lnTo>
                    <a:pt x="7533" y="1507"/>
                  </a:lnTo>
                  <a:lnTo>
                    <a:pt x="7898" y="1724"/>
                  </a:lnTo>
                  <a:lnTo>
                    <a:pt x="7590" y="1895"/>
                  </a:lnTo>
                  <a:lnTo>
                    <a:pt x="8537" y="2055"/>
                  </a:lnTo>
                  <a:close/>
                  <a:moveTo>
                    <a:pt x="6004" y="583"/>
                  </a:moveTo>
                  <a:lnTo>
                    <a:pt x="5319" y="354"/>
                  </a:lnTo>
                  <a:lnTo>
                    <a:pt x="4589" y="377"/>
                  </a:lnTo>
                  <a:lnTo>
                    <a:pt x="4452" y="594"/>
                  </a:lnTo>
                  <a:lnTo>
                    <a:pt x="3733" y="594"/>
                  </a:lnTo>
                  <a:lnTo>
                    <a:pt x="3425" y="377"/>
                  </a:lnTo>
                  <a:lnTo>
                    <a:pt x="2101" y="605"/>
                  </a:lnTo>
                  <a:lnTo>
                    <a:pt x="2557" y="1107"/>
                  </a:lnTo>
                  <a:lnTo>
                    <a:pt x="3641" y="1655"/>
                  </a:lnTo>
                  <a:lnTo>
                    <a:pt x="4452" y="1849"/>
                  </a:lnTo>
                  <a:lnTo>
                    <a:pt x="4018" y="2089"/>
                  </a:lnTo>
                  <a:lnTo>
                    <a:pt x="5216" y="2511"/>
                  </a:lnTo>
                  <a:lnTo>
                    <a:pt x="5844" y="2477"/>
                  </a:lnTo>
                  <a:lnTo>
                    <a:pt x="5981" y="1918"/>
                  </a:lnTo>
                  <a:lnTo>
                    <a:pt x="6403" y="1792"/>
                  </a:lnTo>
                  <a:lnTo>
                    <a:pt x="6574" y="1313"/>
                  </a:lnTo>
                  <a:lnTo>
                    <a:pt x="7784" y="1050"/>
                  </a:lnTo>
                  <a:close/>
                  <a:moveTo>
                    <a:pt x="9462" y="137"/>
                  </a:moveTo>
                  <a:lnTo>
                    <a:pt x="8161" y="1"/>
                  </a:lnTo>
                  <a:lnTo>
                    <a:pt x="7704" y="172"/>
                  </a:lnTo>
                  <a:lnTo>
                    <a:pt x="6951" y="23"/>
                  </a:lnTo>
                  <a:lnTo>
                    <a:pt x="5467" y="195"/>
                  </a:lnTo>
                  <a:lnTo>
                    <a:pt x="6072" y="480"/>
                  </a:lnTo>
                  <a:lnTo>
                    <a:pt x="6803" y="480"/>
                  </a:lnTo>
                  <a:lnTo>
                    <a:pt x="6928" y="662"/>
                  </a:lnTo>
                  <a:lnTo>
                    <a:pt x="8446" y="765"/>
                  </a:lnTo>
                  <a:lnTo>
                    <a:pt x="9884" y="697"/>
                  </a:lnTo>
                  <a:lnTo>
                    <a:pt x="10500" y="354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25"/>
            <p:cNvSpPr/>
            <p:nvPr/>
          </p:nvSpPr>
          <p:spPr>
            <a:xfrm>
              <a:off x="5268050" y="2421950"/>
              <a:ext cx="165500" cy="91050"/>
            </a:xfrm>
            <a:custGeom>
              <a:avLst/>
              <a:gdLst/>
              <a:ahLst/>
              <a:cxnLst/>
              <a:rect l="l" t="t" r="r" b="b"/>
              <a:pathLst>
                <a:path w="6620" h="3642" extrusionOk="0">
                  <a:moveTo>
                    <a:pt x="6391" y="2306"/>
                  </a:moveTo>
                  <a:lnTo>
                    <a:pt x="5466" y="2226"/>
                  </a:lnTo>
                  <a:lnTo>
                    <a:pt x="4554" y="2009"/>
                  </a:lnTo>
                  <a:lnTo>
                    <a:pt x="3835" y="1610"/>
                  </a:lnTo>
                  <a:lnTo>
                    <a:pt x="3195" y="1439"/>
                  </a:lnTo>
                  <a:lnTo>
                    <a:pt x="2842" y="994"/>
                  </a:lnTo>
                  <a:lnTo>
                    <a:pt x="2385" y="868"/>
                  </a:lnTo>
                  <a:lnTo>
                    <a:pt x="1472" y="286"/>
                  </a:lnTo>
                  <a:lnTo>
                    <a:pt x="799" y="1"/>
                  </a:lnTo>
                  <a:lnTo>
                    <a:pt x="525" y="206"/>
                  </a:lnTo>
                  <a:lnTo>
                    <a:pt x="126" y="617"/>
                  </a:lnTo>
                  <a:lnTo>
                    <a:pt x="0" y="1462"/>
                  </a:lnTo>
                  <a:lnTo>
                    <a:pt x="810" y="1815"/>
                  </a:lnTo>
                  <a:lnTo>
                    <a:pt x="1643" y="2260"/>
                  </a:lnTo>
                  <a:lnTo>
                    <a:pt x="2739" y="2763"/>
                  </a:lnTo>
                  <a:lnTo>
                    <a:pt x="3823" y="2888"/>
                  </a:lnTo>
                  <a:lnTo>
                    <a:pt x="4359" y="3345"/>
                  </a:lnTo>
                  <a:lnTo>
                    <a:pt x="4976" y="3436"/>
                  </a:lnTo>
                  <a:lnTo>
                    <a:pt x="5946" y="3641"/>
                  </a:lnTo>
                  <a:lnTo>
                    <a:pt x="6608" y="3630"/>
                  </a:lnTo>
                  <a:lnTo>
                    <a:pt x="6619" y="3276"/>
                  </a:lnTo>
                  <a:lnTo>
                    <a:pt x="6402" y="2694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25"/>
            <p:cNvSpPr/>
            <p:nvPr/>
          </p:nvSpPr>
          <p:spPr>
            <a:xfrm>
              <a:off x="6693125" y="3893550"/>
              <a:ext cx="362375" cy="274500"/>
            </a:xfrm>
            <a:custGeom>
              <a:avLst/>
              <a:gdLst/>
              <a:ahLst/>
              <a:cxnLst/>
              <a:rect l="l" t="t" r="r" b="b"/>
              <a:pathLst>
                <a:path w="14495" h="10980" extrusionOk="0">
                  <a:moveTo>
                    <a:pt x="8366" y="5924"/>
                  </a:moveTo>
                  <a:lnTo>
                    <a:pt x="8492" y="5559"/>
                  </a:lnTo>
                  <a:lnTo>
                    <a:pt x="7659" y="5969"/>
                  </a:lnTo>
                  <a:lnTo>
                    <a:pt x="7179" y="6449"/>
                  </a:lnTo>
                  <a:lnTo>
                    <a:pt x="6723" y="6677"/>
                  </a:lnTo>
                  <a:lnTo>
                    <a:pt x="5878" y="7339"/>
                  </a:lnTo>
                  <a:lnTo>
                    <a:pt x="5079" y="7795"/>
                  </a:lnTo>
                  <a:lnTo>
                    <a:pt x="4087" y="8252"/>
                  </a:lnTo>
                  <a:lnTo>
                    <a:pt x="3299" y="8594"/>
                  </a:lnTo>
                  <a:lnTo>
                    <a:pt x="2683" y="8754"/>
                  </a:lnTo>
                  <a:lnTo>
                    <a:pt x="1074" y="9621"/>
                  </a:lnTo>
                  <a:lnTo>
                    <a:pt x="161" y="10272"/>
                  </a:lnTo>
                  <a:lnTo>
                    <a:pt x="1" y="10603"/>
                  </a:lnTo>
                  <a:lnTo>
                    <a:pt x="731" y="10660"/>
                  </a:lnTo>
                  <a:lnTo>
                    <a:pt x="948" y="10957"/>
                  </a:lnTo>
                  <a:lnTo>
                    <a:pt x="1587" y="10979"/>
                  </a:lnTo>
                  <a:lnTo>
                    <a:pt x="2158" y="10717"/>
                  </a:lnTo>
                  <a:lnTo>
                    <a:pt x="3059" y="10317"/>
                  </a:lnTo>
                  <a:lnTo>
                    <a:pt x="4212" y="9439"/>
                  </a:lnTo>
                  <a:lnTo>
                    <a:pt x="4874" y="8845"/>
                  </a:lnTo>
                  <a:lnTo>
                    <a:pt x="5764" y="8526"/>
                  </a:lnTo>
                  <a:lnTo>
                    <a:pt x="6335" y="8503"/>
                  </a:lnTo>
                  <a:lnTo>
                    <a:pt x="6415" y="8092"/>
                  </a:lnTo>
                  <a:lnTo>
                    <a:pt x="7077" y="7738"/>
                  </a:lnTo>
                  <a:lnTo>
                    <a:pt x="8069" y="7099"/>
                  </a:lnTo>
                  <a:lnTo>
                    <a:pt x="8674" y="6677"/>
                  </a:lnTo>
                  <a:lnTo>
                    <a:pt x="8971" y="6312"/>
                  </a:lnTo>
                  <a:lnTo>
                    <a:pt x="9039" y="5935"/>
                  </a:lnTo>
                  <a:lnTo>
                    <a:pt x="8241" y="6300"/>
                  </a:lnTo>
                  <a:close/>
                  <a:moveTo>
                    <a:pt x="12475" y="1576"/>
                  </a:moveTo>
                  <a:lnTo>
                    <a:pt x="12737" y="754"/>
                  </a:lnTo>
                  <a:lnTo>
                    <a:pt x="12303" y="514"/>
                  </a:lnTo>
                  <a:lnTo>
                    <a:pt x="12189" y="1"/>
                  </a:lnTo>
                  <a:lnTo>
                    <a:pt x="11858" y="69"/>
                  </a:lnTo>
                  <a:lnTo>
                    <a:pt x="11801" y="731"/>
                  </a:lnTo>
                  <a:lnTo>
                    <a:pt x="11915" y="1541"/>
                  </a:lnTo>
                  <a:lnTo>
                    <a:pt x="12041" y="1929"/>
                  </a:lnTo>
                  <a:lnTo>
                    <a:pt x="11915" y="2089"/>
                  </a:lnTo>
                  <a:lnTo>
                    <a:pt x="11824" y="2717"/>
                  </a:lnTo>
                  <a:lnTo>
                    <a:pt x="11482" y="3299"/>
                  </a:lnTo>
                  <a:lnTo>
                    <a:pt x="10888" y="4018"/>
                  </a:lnTo>
                  <a:lnTo>
                    <a:pt x="10135" y="4326"/>
                  </a:lnTo>
                  <a:lnTo>
                    <a:pt x="9884" y="4668"/>
                  </a:lnTo>
                  <a:lnTo>
                    <a:pt x="10420" y="5022"/>
                  </a:lnTo>
                  <a:lnTo>
                    <a:pt x="10306" y="5524"/>
                  </a:lnTo>
                  <a:lnTo>
                    <a:pt x="9313" y="6255"/>
                  </a:lnTo>
                  <a:lnTo>
                    <a:pt x="9519" y="6380"/>
                  </a:lnTo>
                  <a:lnTo>
                    <a:pt x="9462" y="6608"/>
                  </a:lnTo>
                  <a:lnTo>
                    <a:pt x="10306" y="6255"/>
                  </a:lnTo>
                  <a:lnTo>
                    <a:pt x="11139" y="5650"/>
                  </a:lnTo>
                  <a:lnTo>
                    <a:pt x="11790" y="5171"/>
                  </a:lnTo>
                  <a:lnTo>
                    <a:pt x="12018" y="4999"/>
                  </a:lnTo>
                  <a:lnTo>
                    <a:pt x="12223" y="4611"/>
                  </a:lnTo>
                  <a:lnTo>
                    <a:pt x="12623" y="4326"/>
                  </a:lnTo>
                  <a:lnTo>
                    <a:pt x="13171" y="4360"/>
                  </a:lnTo>
                  <a:lnTo>
                    <a:pt x="13764" y="3812"/>
                  </a:lnTo>
                  <a:lnTo>
                    <a:pt x="14494" y="3002"/>
                  </a:lnTo>
                  <a:lnTo>
                    <a:pt x="14198" y="2888"/>
                  </a:lnTo>
                  <a:lnTo>
                    <a:pt x="13536" y="3242"/>
                  </a:lnTo>
                  <a:lnTo>
                    <a:pt x="13079" y="3173"/>
                  </a:lnTo>
                  <a:lnTo>
                    <a:pt x="12669" y="2877"/>
                  </a:lnTo>
                  <a:lnTo>
                    <a:pt x="12999" y="2169"/>
                  </a:lnTo>
                  <a:lnTo>
                    <a:pt x="12828" y="1918"/>
                  </a:lnTo>
                  <a:lnTo>
                    <a:pt x="12406" y="2546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25"/>
            <p:cNvSpPr/>
            <p:nvPr/>
          </p:nvSpPr>
          <p:spPr>
            <a:xfrm>
              <a:off x="4746775" y="2513250"/>
              <a:ext cx="147250" cy="221150"/>
            </a:xfrm>
            <a:custGeom>
              <a:avLst/>
              <a:gdLst/>
              <a:ahLst/>
              <a:cxnLst/>
              <a:rect l="l" t="t" r="r" b="b"/>
              <a:pathLst>
                <a:path w="5890" h="8846" extrusionOk="0">
                  <a:moveTo>
                    <a:pt x="5251" y="4794"/>
                  </a:moveTo>
                  <a:lnTo>
                    <a:pt x="5547" y="4509"/>
                  </a:lnTo>
                  <a:lnTo>
                    <a:pt x="5661" y="4246"/>
                  </a:lnTo>
                  <a:lnTo>
                    <a:pt x="5890" y="3710"/>
                  </a:lnTo>
                  <a:lnTo>
                    <a:pt x="5867" y="3504"/>
                  </a:lnTo>
                  <a:lnTo>
                    <a:pt x="5570" y="3390"/>
                  </a:lnTo>
                  <a:lnTo>
                    <a:pt x="5342" y="3093"/>
                  </a:lnTo>
                  <a:lnTo>
                    <a:pt x="4931" y="2568"/>
                  </a:lnTo>
                  <a:lnTo>
                    <a:pt x="4463" y="2409"/>
                  </a:lnTo>
                  <a:lnTo>
                    <a:pt x="3881" y="2283"/>
                  </a:lnTo>
                  <a:lnTo>
                    <a:pt x="3402" y="1952"/>
                  </a:lnTo>
                  <a:lnTo>
                    <a:pt x="2991" y="1336"/>
                  </a:lnTo>
                  <a:lnTo>
                    <a:pt x="2592" y="1336"/>
                  </a:lnTo>
                  <a:lnTo>
                    <a:pt x="2580" y="1929"/>
                  </a:lnTo>
                  <a:lnTo>
                    <a:pt x="2740" y="2055"/>
                  </a:lnTo>
                  <a:lnTo>
                    <a:pt x="2398" y="2238"/>
                  </a:lnTo>
                  <a:lnTo>
                    <a:pt x="2432" y="2603"/>
                  </a:lnTo>
                  <a:lnTo>
                    <a:pt x="2238" y="2979"/>
                  </a:lnTo>
                  <a:lnTo>
                    <a:pt x="2249" y="3344"/>
                  </a:lnTo>
                  <a:lnTo>
                    <a:pt x="2660" y="3995"/>
                  </a:lnTo>
                  <a:lnTo>
                    <a:pt x="2295" y="5798"/>
                  </a:lnTo>
                  <a:lnTo>
                    <a:pt x="1" y="6711"/>
                  </a:lnTo>
                  <a:lnTo>
                    <a:pt x="743" y="8217"/>
                  </a:lnTo>
                  <a:lnTo>
                    <a:pt x="1039" y="8845"/>
                  </a:lnTo>
                  <a:lnTo>
                    <a:pt x="1393" y="8800"/>
                  </a:lnTo>
                  <a:lnTo>
                    <a:pt x="1907" y="8480"/>
                  </a:lnTo>
                  <a:lnTo>
                    <a:pt x="2352" y="8571"/>
                  </a:lnTo>
                  <a:lnTo>
                    <a:pt x="2706" y="8309"/>
                  </a:lnTo>
                  <a:lnTo>
                    <a:pt x="2671" y="7955"/>
                  </a:lnTo>
                  <a:lnTo>
                    <a:pt x="2980" y="7727"/>
                  </a:lnTo>
                  <a:lnTo>
                    <a:pt x="3459" y="7727"/>
                  </a:lnTo>
                  <a:lnTo>
                    <a:pt x="3630" y="7544"/>
                  </a:lnTo>
                  <a:lnTo>
                    <a:pt x="3664" y="7099"/>
                  </a:lnTo>
                  <a:lnTo>
                    <a:pt x="4132" y="6757"/>
                  </a:lnTo>
                  <a:lnTo>
                    <a:pt x="4497" y="6757"/>
                  </a:lnTo>
                  <a:lnTo>
                    <a:pt x="4554" y="6643"/>
                  </a:lnTo>
                  <a:lnTo>
                    <a:pt x="4417" y="6049"/>
                  </a:lnTo>
                  <a:lnTo>
                    <a:pt x="4497" y="5593"/>
                  </a:lnTo>
                  <a:lnTo>
                    <a:pt x="4646" y="5376"/>
                  </a:lnTo>
                  <a:lnTo>
                    <a:pt x="4999" y="5421"/>
                  </a:lnTo>
                  <a:close/>
                  <a:moveTo>
                    <a:pt x="2877" y="457"/>
                  </a:moveTo>
                  <a:lnTo>
                    <a:pt x="2911" y="81"/>
                  </a:lnTo>
                  <a:lnTo>
                    <a:pt x="2808" y="1"/>
                  </a:lnTo>
                  <a:lnTo>
                    <a:pt x="2626" y="309"/>
                  </a:lnTo>
                  <a:lnTo>
                    <a:pt x="2808" y="62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25"/>
            <p:cNvSpPr/>
            <p:nvPr/>
          </p:nvSpPr>
          <p:spPr>
            <a:xfrm>
              <a:off x="4893150" y="2268750"/>
              <a:ext cx="296175" cy="305875"/>
            </a:xfrm>
            <a:custGeom>
              <a:avLst/>
              <a:gdLst/>
              <a:ahLst/>
              <a:cxnLst/>
              <a:rect l="l" t="t" r="r" b="b"/>
              <a:pathLst>
                <a:path w="11847" h="12235" extrusionOk="0">
                  <a:moveTo>
                    <a:pt x="11846" y="1518"/>
                  </a:moveTo>
                  <a:lnTo>
                    <a:pt x="10500" y="1142"/>
                  </a:lnTo>
                  <a:lnTo>
                    <a:pt x="10089" y="434"/>
                  </a:lnTo>
                  <a:lnTo>
                    <a:pt x="9415" y="0"/>
                  </a:lnTo>
                  <a:lnTo>
                    <a:pt x="9016" y="103"/>
                  </a:lnTo>
                  <a:lnTo>
                    <a:pt x="8674" y="274"/>
                  </a:lnTo>
                  <a:lnTo>
                    <a:pt x="7852" y="388"/>
                  </a:lnTo>
                  <a:lnTo>
                    <a:pt x="7087" y="571"/>
                  </a:lnTo>
                  <a:lnTo>
                    <a:pt x="6745" y="971"/>
                  </a:lnTo>
                  <a:lnTo>
                    <a:pt x="7019" y="1370"/>
                  </a:lnTo>
                  <a:lnTo>
                    <a:pt x="7224" y="1826"/>
                  </a:lnTo>
                  <a:lnTo>
                    <a:pt x="6939" y="2214"/>
                  </a:lnTo>
                  <a:lnTo>
                    <a:pt x="7053" y="2568"/>
                  </a:lnTo>
                  <a:lnTo>
                    <a:pt x="6916" y="2899"/>
                  </a:lnTo>
                  <a:lnTo>
                    <a:pt x="6197" y="2876"/>
                  </a:lnTo>
                  <a:lnTo>
                    <a:pt x="6619" y="3470"/>
                  </a:lnTo>
                  <a:lnTo>
                    <a:pt x="6197" y="3698"/>
                  </a:lnTo>
                  <a:lnTo>
                    <a:pt x="5980" y="4246"/>
                  </a:lnTo>
                  <a:lnTo>
                    <a:pt x="6140" y="4782"/>
                  </a:lnTo>
                  <a:lnTo>
                    <a:pt x="5889" y="5045"/>
                  </a:lnTo>
                  <a:lnTo>
                    <a:pt x="5592" y="4953"/>
                  </a:lnTo>
                  <a:lnTo>
                    <a:pt x="5022" y="5079"/>
                  </a:lnTo>
                  <a:lnTo>
                    <a:pt x="4999" y="5330"/>
                  </a:lnTo>
                  <a:lnTo>
                    <a:pt x="4428" y="5330"/>
                  </a:lnTo>
                  <a:lnTo>
                    <a:pt x="4097" y="5844"/>
                  </a:lnTo>
                  <a:lnTo>
                    <a:pt x="4212" y="6608"/>
                  </a:lnTo>
                  <a:lnTo>
                    <a:pt x="3264" y="6985"/>
                  </a:lnTo>
                  <a:lnTo>
                    <a:pt x="2728" y="6905"/>
                  </a:lnTo>
                  <a:lnTo>
                    <a:pt x="2602" y="7110"/>
                  </a:lnTo>
                  <a:lnTo>
                    <a:pt x="2123" y="6996"/>
                  </a:lnTo>
                  <a:lnTo>
                    <a:pt x="1370" y="7122"/>
                  </a:lnTo>
                  <a:lnTo>
                    <a:pt x="0" y="6665"/>
                  </a:lnTo>
                  <a:lnTo>
                    <a:pt x="457" y="7133"/>
                  </a:lnTo>
                  <a:lnTo>
                    <a:pt x="856" y="7692"/>
                  </a:lnTo>
                  <a:lnTo>
                    <a:pt x="1655" y="8080"/>
                  </a:lnTo>
                  <a:lnTo>
                    <a:pt x="1804" y="8891"/>
                  </a:lnTo>
                  <a:lnTo>
                    <a:pt x="2192" y="9028"/>
                  </a:lnTo>
                  <a:lnTo>
                    <a:pt x="2317" y="9450"/>
                  </a:lnTo>
                  <a:lnTo>
                    <a:pt x="1256" y="9918"/>
                  </a:lnTo>
                  <a:lnTo>
                    <a:pt x="1085" y="10968"/>
                  </a:lnTo>
                  <a:lnTo>
                    <a:pt x="2169" y="10842"/>
                  </a:lnTo>
                  <a:lnTo>
                    <a:pt x="3447" y="10831"/>
                  </a:lnTo>
                  <a:lnTo>
                    <a:pt x="4851" y="10659"/>
                  </a:lnTo>
                  <a:lnTo>
                    <a:pt x="5558" y="11344"/>
                  </a:lnTo>
                  <a:lnTo>
                    <a:pt x="5855" y="11995"/>
                  </a:lnTo>
                  <a:lnTo>
                    <a:pt x="6448" y="12234"/>
                  </a:lnTo>
                  <a:lnTo>
                    <a:pt x="6905" y="11629"/>
                  </a:lnTo>
                  <a:lnTo>
                    <a:pt x="8617" y="11629"/>
                  </a:lnTo>
                  <a:lnTo>
                    <a:pt x="8366" y="10842"/>
                  </a:lnTo>
                  <a:lnTo>
                    <a:pt x="7863" y="10386"/>
                  </a:lnTo>
                  <a:lnTo>
                    <a:pt x="7681" y="9689"/>
                  </a:lnTo>
                  <a:lnTo>
                    <a:pt x="7110" y="9279"/>
                  </a:lnTo>
                  <a:lnTo>
                    <a:pt x="7806" y="8331"/>
                  </a:lnTo>
                  <a:lnTo>
                    <a:pt x="8719" y="8411"/>
                  </a:lnTo>
                  <a:lnTo>
                    <a:pt x="9358" y="7453"/>
                  </a:lnTo>
                  <a:lnTo>
                    <a:pt x="9667" y="6528"/>
                  </a:lnTo>
                  <a:lnTo>
                    <a:pt x="10214" y="5627"/>
                  </a:lnTo>
                  <a:lnTo>
                    <a:pt x="10077" y="4988"/>
                  </a:lnTo>
                  <a:lnTo>
                    <a:pt x="10602" y="4451"/>
                  </a:lnTo>
                  <a:lnTo>
                    <a:pt x="9895" y="4018"/>
                  </a:lnTo>
                  <a:lnTo>
                    <a:pt x="9473" y="3401"/>
                  </a:lnTo>
                  <a:lnTo>
                    <a:pt x="9016" y="2602"/>
                  </a:lnTo>
                  <a:lnTo>
                    <a:pt x="9290" y="2203"/>
                  </a:lnTo>
                  <a:lnTo>
                    <a:pt x="10500" y="2431"/>
                  </a:lnTo>
                  <a:lnTo>
                    <a:pt x="11321" y="228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25"/>
            <p:cNvSpPr/>
            <p:nvPr/>
          </p:nvSpPr>
          <p:spPr>
            <a:xfrm>
              <a:off x="2063775" y="2894125"/>
              <a:ext cx="114150" cy="54250"/>
            </a:xfrm>
            <a:custGeom>
              <a:avLst/>
              <a:gdLst/>
              <a:ahLst/>
              <a:cxnLst/>
              <a:rect l="l" t="t" r="r" b="b"/>
              <a:pathLst>
                <a:path w="4566" h="2170" extrusionOk="0">
                  <a:moveTo>
                    <a:pt x="4508" y="857"/>
                  </a:moveTo>
                  <a:lnTo>
                    <a:pt x="4223" y="594"/>
                  </a:lnTo>
                  <a:lnTo>
                    <a:pt x="3972" y="321"/>
                  </a:lnTo>
                  <a:lnTo>
                    <a:pt x="3618" y="172"/>
                  </a:lnTo>
                  <a:lnTo>
                    <a:pt x="3173" y="138"/>
                  </a:lnTo>
                  <a:lnTo>
                    <a:pt x="3219" y="58"/>
                  </a:lnTo>
                  <a:lnTo>
                    <a:pt x="2774" y="1"/>
                  </a:lnTo>
                  <a:lnTo>
                    <a:pt x="2489" y="263"/>
                  </a:lnTo>
                  <a:lnTo>
                    <a:pt x="1998" y="446"/>
                  </a:lnTo>
                  <a:lnTo>
                    <a:pt x="1633" y="674"/>
                  </a:lnTo>
                  <a:lnTo>
                    <a:pt x="1256" y="754"/>
                  </a:lnTo>
                  <a:lnTo>
                    <a:pt x="1039" y="526"/>
                  </a:lnTo>
                  <a:lnTo>
                    <a:pt x="971" y="594"/>
                  </a:lnTo>
                  <a:lnTo>
                    <a:pt x="640" y="549"/>
                  </a:lnTo>
                  <a:lnTo>
                    <a:pt x="663" y="366"/>
                  </a:lnTo>
                  <a:lnTo>
                    <a:pt x="400" y="35"/>
                  </a:lnTo>
                  <a:lnTo>
                    <a:pt x="81" y="127"/>
                  </a:lnTo>
                  <a:lnTo>
                    <a:pt x="69" y="480"/>
                  </a:lnTo>
                  <a:lnTo>
                    <a:pt x="229" y="629"/>
                  </a:lnTo>
                  <a:lnTo>
                    <a:pt x="115" y="720"/>
                  </a:lnTo>
                  <a:lnTo>
                    <a:pt x="126" y="891"/>
                  </a:lnTo>
                  <a:lnTo>
                    <a:pt x="58" y="1085"/>
                  </a:lnTo>
                  <a:lnTo>
                    <a:pt x="1" y="1256"/>
                  </a:lnTo>
                  <a:lnTo>
                    <a:pt x="81" y="1393"/>
                  </a:lnTo>
                  <a:lnTo>
                    <a:pt x="126" y="1199"/>
                  </a:lnTo>
                  <a:lnTo>
                    <a:pt x="469" y="1199"/>
                  </a:lnTo>
                  <a:lnTo>
                    <a:pt x="663" y="1291"/>
                  </a:lnTo>
                  <a:lnTo>
                    <a:pt x="994" y="1370"/>
                  </a:lnTo>
                  <a:lnTo>
                    <a:pt x="1142" y="1724"/>
                  </a:lnTo>
                  <a:lnTo>
                    <a:pt x="1393" y="1781"/>
                  </a:lnTo>
                  <a:lnTo>
                    <a:pt x="1507" y="1621"/>
                  </a:lnTo>
                  <a:lnTo>
                    <a:pt x="1621" y="2169"/>
                  </a:lnTo>
                  <a:lnTo>
                    <a:pt x="1998" y="2124"/>
                  </a:lnTo>
                  <a:lnTo>
                    <a:pt x="2123" y="1998"/>
                  </a:lnTo>
                  <a:lnTo>
                    <a:pt x="2340" y="1861"/>
                  </a:lnTo>
                  <a:lnTo>
                    <a:pt x="1975" y="1382"/>
                  </a:lnTo>
                  <a:lnTo>
                    <a:pt x="2066" y="1199"/>
                  </a:lnTo>
                  <a:lnTo>
                    <a:pt x="2249" y="1154"/>
                  </a:lnTo>
                  <a:lnTo>
                    <a:pt x="2580" y="925"/>
                  </a:lnTo>
                  <a:lnTo>
                    <a:pt x="2751" y="606"/>
                  </a:lnTo>
                  <a:lnTo>
                    <a:pt x="3105" y="549"/>
                  </a:lnTo>
                  <a:lnTo>
                    <a:pt x="3493" y="811"/>
                  </a:lnTo>
                  <a:lnTo>
                    <a:pt x="3630" y="1108"/>
                  </a:lnTo>
                  <a:lnTo>
                    <a:pt x="3835" y="1165"/>
                  </a:lnTo>
                  <a:lnTo>
                    <a:pt x="3618" y="1405"/>
                  </a:lnTo>
                  <a:lnTo>
                    <a:pt x="3767" y="1907"/>
                  </a:lnTo>
                  <a:lnTo>
                    <a:pt x="4018" y="2169"/>
                  </a:lnTo>
                  <a:lnTo>
                    <a:pt x="4143" y="1724"/>
                  </a:lnTo>
                  <a:lnTo>
                    <a:pt x="4406" y="1793"/>
                  </a:lnTo>
                  <a:lnTo>
                    <a:pt x="4566" y="1519"/>
                  </a:lnTo>
                  <a:lnTo>
                    <a:pt x="4406" y="982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25"/>
            <p:cNvSpPr/>
            <p:nvPr/>
          </p:nvSpPr>
          <p:spPr>
            <a:xfrm>
              <a:off x="2091450" y="3113250"/>
              <a:ext cx="264225" cy="415150"/>
            </a:xfrm>
            <a:custGeom>
              <a:avLst/>
              <a:gdLst/>
              <a:ahLst/>
              <a:cxnLst/>
              <a:rect l="l" t="t" r="r" b="b"/>
              <a:pathLst>
                <a:path w="10569" h="16606" extrusionOk="0">
                  <a:moveTo>
                    <a:pt x="9222" y="3858"/>
                  </a:moveTo>
                  <a:lnTo>
                    <a:pt x="8811" y="3367"/>
                  </a:lnTo>
                  <a:lnTo>
                    <a:pt x="8560" y="3356"/>
                  </a:lnTo>
                  <a:lnTo>
                    <a:pt x="9062" y="2431"/>
                  </a:lnTo>
                  <a:lnTo>
                    <a:pt x="8434" y="1998"/>
                  </a:lnTo>
                  <a:lnTo>
                    <a:pt x="7966" y="2089"/>
                  </a:lnTo>
                  <a:lnTo>
                    <a:pt x="7670" y="1929"/>
                  </a:lnTo>
                  <a:lnTo>
                    <a:pt x="7236" y="2169"/>
                  </a:lnTo>
                  <a:lnTo>
                    <a:pt x="6631" y="2055"/>
                  </a:lnTo>
                  <a:lnTo>
                    <a:pt x="6152" y="1107"/>
                  </a:lnTo>
                  <a:lnTo>
                    <a:pt x="5764" y="856"/>
                  </a:lnTo>
                  <a:lnTo>
                    <a:pt x="5513" y="434"/>
                  </a:lnTo>
                  <a:lnTo>
                    <a:pt x="4976" y="1"/>
                  </a:lnTo>
                  <a:lnTo>
                    <a:pt x="4771" y="92"/>
                  </a:lnTo>
                  <a:lnTo>
                    <a:pt x="4885" y="788"/>
                  </a:lnTo>
                  <a:lnTo>
                    <a:pt x="4634" y="1370"/>
                  </a:lnTo>
                  <a:lnTo>
                    <a:pt x="3778" y="2329"/>
                  </a:lnTo>
                  <a:lnTo>
                    <a:pt x="2831" y="2682"/>
                  </a:lnTo>
                  <a:lnTo>
                    <a:pt x="2352" y="3470"/>
                  </a:lnTo>
                  <a:lnTo>
                    <a:pt x="2226" y="4086"/>
                  </a:lnTo>
                  <a:lnTo>
                    <a:pt x="1781" y="4451"/>
                  </a:lnTo>
                  <a:lnTo>
                    <a:pt x="1427" y="3995"/>
                  </a:lnTo>
                  <a:lnTo>
                    <a:pt x="1096" y="3892"/>
                  </a:lnTo>
                  <a:lnTo>
                    <a:pt x="777" y="3972"/>
                  </a:lnTo>
                  <a:lnTo>
                    <a:pt x="742" y="3641"/>
                  </a:lnTo>
                  <a:lnTo>
                    <a:pt x="959" y="3424"/>
                  </a:lnTo>
                  <a:lnTo>
                    <a:pt x="857" y="3036"/>
                  </a:lnTo>
                  <a:lnTo>
                    <a:pt x="229" y="3607"/>
                  </a:lnTo>
                  <a:lnTo>
                    <a:pt x="1" y="4257"/>
                  </a:lnTo>
                  <a:lnTo>
                    <a:pt x="434" y="5125"/>
                  </a:lnTo>
                  <a:lnTo>
                    <a:pt x="183" y="5524"/>
                  </a:lnTo>
                  <a:lnTo>
                    <a:pt x="777" y="5889"/>
                  </a:lnTo>
                  <a:lnTo>
                    <a:pt x="1416" y="6483"/>
                  </a:lnTo>
                  <a:lnTo>
                    <a:pt x="1701" y="7156"/>
                  </a:lnTo>
                  <a:lnTo>
                    <a:pt x="2043" y="7567"/>
                  </a:lnTo>
                  <a:lnTo>
                    <a:pt x="2899" y="9381"/>
                  </a:lnTo>
                  <a:lnTo>
                    <a:pt x="3778" y="11048"/>
                  </a:lnTo>
                  <a:lnTo>
                    <a:pt x="4554" y="12246"/>
                  </a:lnTo>
                  <a:lnTo>
                    <a:pt x="4440" y="12497"/>
                  </a:lnTo>
                  <a:lnTo>
                    <a:pt x="4839" y="13261"/>
                  </a:lnTo>
                  <a:lnTo>
                    <a:pt x="5490" y="13809"/>
                  </a:lnTo>
                  <a:lnTo>
                    <a:pt x="7019" y="14802"/>
                  </a:lnTo>
                  <a:lnTo>
                    <a:pt x="8674" y="15704"/>
                  </a:lnTo>
                  <a:lnTo>
                    <a:pt x="8777" y="16080"/>
                  </a:lnTo>
                  <a:lnTo>
                    <a:pt x="9621" y="16605"/>
                  </a:lnTo>
                  <a:lnTo>
                    <a:pt x="9998" y="16377"/>
                  </a:lnTo>
                  <a:lnTo>
                    <a:pt x="10180" y="15909"/>
                  </a:lnTo>
                  <a:lnTo>
                    <a:pt x="10568" y="14928"/>
                  </a:lnTo>
                  <a:lnTo>
                    <a:pt x="10180" y="14174"/>
                  </a:lnTo>
                  <a:lnTo>
                    <a:pt x="10329" y="13866"/>
                  </a:lnTo>
                  <a:lnTo>
                    <a:pt x="10157" y="13524"/>
                  </a:lnTo>
                  <a:lnTo>
                    <a:pt x="10431" y="13067"/>
                  </a:lnTo>
                  <a:lnTo>
                    <a:pt x="10386" y="12303"/>
                  </a:lnTo>
                  <a:lnTo>
                    <a:pt x="10374" y="11664"/>
                  </a:lnTo>
                  <a:lnTo>
                    <a:pt x="10534" y="11356"/>
                  </a:lnTo>
                  <a:lnTo>
                    <a:pt x="9747" y="9895"/>
                  </a:lnTo>
                  <a:lnTo>
                    <a:pt x="9324" y="10043"/>
                  </a:lnTo>
                  <a:lnTo>
                    <a:pt x="8948" y="9952"/>
                  </a:lnTo>
                  <a:lnTo>
                    <a:pt x="8914" y="8560"/>
                  </a:lnTo>
                  <a:lnTo>
                    <a:pt x="8286" y="9107"/>
                  </a:lnTo>
                  <a:lnTo>
                    <a:pt x="7590" y="9073"/>
                  </a:lnTo>
                  <a:lnTo>
                    <a:pt x="7270" y="8594"/>
                  </a:lnTo>
                  <a:lnTo>
                    <a:pt x="6734" y="8548"/>
                  </a:lnTo>
                  <a:lnTo>
                    <a:pt x="6882" y="8149"/>
                  </a:lnTo>
                  <a:lnTo>
                    <a:pt x="6414" y="7612"/>
                  </a:lnTo>
                  <a:lnTo>
                    <a:pt x="6038" y="6779"/>
                  </a:lnTo>
                  <a:lnTo>
                    <a:pt x="6255" y="6620"/>
                  </a:lnTo>
                  <a:lnTo>
                    <a:pt x="6243" y="6243"/>
                  </a:lnTo>
                  <a:lnTo>
                    <a:pt x="6711" y="5969"/>
                  </a:lnTo>
                  <a:lnTo>
                    <a:pt x="6608" y="5478"/>
                  </a:lnTo>
                  <a:lnTo>
                    <a:pt x="6791" y="5170"/>
                  </a:lnTo>
                  <a:lnTo>
                    <a:pt x="6848" y="4737"/>
                  </a:lnTo>
                  <a:lnTo>
                    <a:pt x="7738" y="4132"/>
                  </a:lnTo>
                  <a:lnTo>
                    <a:pt x="8389" y="3961"/>
                  </a:lnTo>
                  <a:lnTo>
                    <a:pt x="8491" y="3812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25"/>
            <p:cNvSpPr/>
            <p:nvPr/>
          </p:nvSpPr>
          <p:spPr>
            <a:xfrm>
              <a:off x="6061750" y="2692150"/>
              <a:ext cx="189200" cy="293600"/>
            </a:xfrm>
            <a:custGeom>
              <a:avLst/>
              <a:gdLst/>
              <a:ahLst/>
              <a:cxnLst/>
              <a:rect l="l" t="t" r="r" b="b"/>
              <a:pathLst>
                <a:path w="7568" h="11744" extrusionOk="0">
                  <a:moveTo>
                    <a:pt x="7373" y="9164"/>
                  </a:moveTo>
                  <a:lnTo>
                    <a:pt x="7282" y="8833"/>
                  </a:lnTo>
                  <a:lnTo>
                    <a:pt x="7168" y="8377"/>
                  </a:lnTo>
                  <a:lnTo>
                    <a:pt x="6483" y="7943"/>
                  </a:lnTo>
                  <a:lnTo>
                    <a:pt x="6597" y="8651"/>
                  </a:lnTo>
                  <a:lnTo>
                    <a:pt x="6038" y="8673"/>
                  </a:lnTo>
                  <a:lnTo>
                    <a:pt x="5947" y="9073"/>
                  </a:lnTo>
                  <a:lnTo>
                    <a:pt x="5342" y="9312"/>
                  </a:lnTo>
                  <a:lnTo>
                    <a:pt x="5022" y="8913"/>
                  </a:lnTo>
                  <a:lnTo>
                    <a:pt x="4634" y="9255"/>
                  </a:lnTo>
                  <a:lnTo>
                    <a:pt x="4143" y="9506"/>
                  </a:lnTo>
                  <a:lnTo>
                    <a:pt x="3870" y="10271"/>
                  </a:lnTo>
                  <a:lnTo>
                    <a:pt x="4029" y="10545"/>
                  </a:lnTo>
                  <a:lnTo>
                    <a:pt x="4588" y="10031"/>
                  </a:lnTo>
                  <a:lnTo>
                    <a:pt x="4965" y="10077"/>
                  </a:lnTo>
                  <a:lnTo>
                    <a:pt x="5182" y="9689"/>
                  </a:lnTo>
                  <a:lnTo>
                    <a:pt x="5730" y="10111"/>
                  </a:lnTo>
                  <a:lnTo>
                    <a:pt x="5513" y="10556"/>
                  </a:lnTo>
                  <a:lnTo>
                    <a:pt x="5787" y="11218"/>
                  </a:lnTo>
                  <a:lnTo>
                    <a:pt x="6757" y="11743"/>
                  </a:lnTo>
                  <a:lnTo>
                    <a:pt x="6951" y="11310"/>
                  </a:lnTo>
                  <a:lnTo>
                    <a:pt x="6654" y="10648"/>
                  </a:lnTo>
                  <a:lnTo>
                    <a:pt x="6996" y="10180"/>
                  </a:lnTo>
                  <a:lnTo>
                    <a:pt x="7350" y="11093"/>
                  </a:lnTo>
                  <a:lnTo>
                    <a:pt x="7567" y="10271"/>
                  </a:lnTo>
                  <a:lnTo>
                    <a:pt x="7487" y="9769"/>
                  </a:lnTo>
                  <a:close/>
                  <a:moveTo>
                    <a:pt x="5296" y="7475"/>
                  </a:moveTo>
                  <a:lnTo>
                    <a:pt x="5296" y="6608"/>
                  </a:lnTo>
                  <a:lnTo>
                    <a:pt x="4782" y="7475"/>
                  </a:lnTo>
                  <a:lnTo>
                    <a:pt x="4862" y="6882"/>
                  </a:lnTo>
                  <a:lnTo>
                    <a:pt x="4429" y="6916"/>
                  </a:lnTo>
                  <a:lnTo>
                    <a:pt x="4383" y="7487"/>
                  </a:lnTo>
                  <a:lnTo>
                    <a:pt x="4212" y="7749"/>
                  </a:lnTo>
                  <a:lnTo>
                    <a:pt x="4075" y="7989"/>
                  </a:lnTo>
                  <a:lnTo>
                    <a:pt x="4611" y="8616"/>
                  </a:lnTo>
                  <a:lnTo>
                    <a:pt x="4840" y="8342"/>
                  </a:lnTo>
                  <a:lnTo>
                    <a:pt x="5045" y="7772"/>
                  </a:lnTo>
                  <a:close/>
                  <a:moveTo>
                    <a:pt x="1005" y="8342"/>
                  </a:moveTo>
                  <a:lnTo>
                    <a:pt x="1382" y="7715"/>
                  </a:lnTo>
                  <a:lnTo>
                    <a:pt x="1861" y="7224"/>
                  </a:lnTo>
                  <a:lnTo>
                    <a:pt x="1644" y="6482"/>
                  </a:lnTo>
                  <a:lnTo>
                    <a:pt x="1302" y="7372"/>
                  </a:lnTo>
                  <a:lnTo>
                    <a:pt x="891" y="8000"/>
                  </a:lnTo>
                  <a:lnTo>
                    <a:pt x="355" y="8571"/>
                  </a:lnTo>
                  <a:lnTo>
                    <a:pt x="1" y="9198"/>
                  </a:lnTo>
                  <a:close/>
                  <a:moveTo>
                    <a:pt x="3493" y="6003"/>
                  </a:moveTo>
                  <a:lnTo>
                    <a:pt x="3664" y="6437"/>
                  </a:lnTo>
                  <a:lnTo>
                    <a:pt x="3641" y="6905"/>
                  </a:lnTo>
                  <a:lnTo>
                    <a:pt x="3721" y="7315"/>
                  </a:lnTo>
                  <a:lnTo>
                    <a:pt x="4189" y="7053"/>
                  </a:lnTo>
                  <a:lnTo>
                    <a:pt x="4531" y="6665"/>
                  </a:lnTo>
                  <a:lnTo>
                    <a:pt x="4497" y="6288"/>
                  </a:lnTo>
                  <a:lnTo>
                    <a:pt x="3984" y="6288"/>
                  </a:lnTo>
                  <a:close/>
                  <a:moveTo>
                    <a:pt x="6346" y="5763"/>
                  </a:moveTo>
                  <a:lnTo>
                    <a:pt x="6083" y="5421"/>
                  </a:lnTo>
                  <a:lnTo>
                    <a:pt x="5319" y="5410"/>
                  </a:lnTo>
                  <a:lnTo>
                    <a:pt x="5889" y="6094"/>
                  </a:lnTo>
                  <a:lnTo>
                    <a:pt x="5924" y="6437"/>
                  </a:lnTo>
                  <a:lnTo>
                    <a:pt x="5456" y="6368"/>
                  </a:lnTo>
                  <a:lnTo>
                    <a:pt x="5627" y="6916"/>
                  </a:lnTo>
                  <a:lnTo>
                    <a:pt x="5867" y="6962"/>
                  </a:lnTo>
                  <a:lnTo>
                    <a:pt x="5969" y="7601"/>
                  </a:lnTo>
                  <a:lnTo>
                    <a:pt x="6323" y="7407"/>
                  </a:lnTo>
                  <a:lnTo>
                    <a:pt x="6083" y="6836"/>
                  </a:lnTo>
                  <a:lnTo>
                    <a:pt x="6026" y="6539"/>
                  </a:lnTo>
                  <a:lnTo>
                    <a:pt x="6665" y="6779"/>
                  </a:lnTo>
                  <a:close/>
                  <a:moveTo>
                    <a:pt x="3071" y="4942"/>
                  </a:moveTo>
                  <a:lnTo>
                    <a:pt x="2763" y="4611"/>
                  </a:lnTo>
                  <a:lnTo>
                    <a:pt x="2078" y="4576"/>
                  </a:lnTo>
                  <a:lnTo>
                    <a:pt x="2557" y="5261"/>
                  </a:lnTo>
                  <a:lnTo>
                    <a:pt x="2957" y="5718"/>
                  </a:lnTo>
                  <a:close/>
                  <a:moveTo>
                    <a:pt x="2158" y="0"/>
                  </a:moveTo>
                  <a:lnTo>
                    <a:pt x="1690" y="0"/>
                  </a:lnTo>
                  <a:lnTo>
                    <a:pt x="1564" y="833"/>
                  </a:lnTo>
                  <a:lnTo>
                    <a:pt x="1713" y="2237"/>
                  </a:lnTo>
                  <a:lnTo>
                    <a:pt x="1347" y="1952"/>
                  </a:lnTo>
                  <a:lnTo>
                    <a:pt x="1519" y="2808"/>
                  </a:lnTo>
                  <a:lnTo>
                    <a:pt x="1690" y="3207"/>
                  </a:lnTo>
                  <a:lnTo>
                    <a:pt x="2158" y="3743"/>
                  </a:lnTo>
                  <a:lnTo>
                    <a:pt x="2215" y="3412"/>
                  </a:lnTo>
                  <a:lnTo>
                    <a:pt x="2477" y="3606"/>
                  </a:lnTo>
                  <a:lnTo>
                    <a:pt x="2260" y="3846"/>
                  </a:lnTo>
                  <a:lnTo>
                    <a:pt x="2272" y="4223"/>
                  </a:lnTo>
                  <a:lnTo>
                    <a:pt x="2694" y="4417"/>
                  </a:lnTo>
                  <a:lnTo>
                    <a:pt x="3402" y="4291"/>
                  </a:lnTo>
                  <a:lnTo>
                    <a:pt x="3972" y="4839"/>
                  </a:lnTo>
                  <a:lnTo>
                    <a:pt x="4132" y="4497"/>
                  </a:lnTo>
                  <a:lnTo>
                    <a:pt x="4486" y="4976"/>
                  </a:lnTo>
                  <a:lnTo>
                    <a:pt x="5170" y="5421"/>
                  </a:lnTo>
                  <a:lnTo>
                    <a:pt x="5205" y="5010"/>
                  </a:lnTo>
                  <a:lnTo>
                    <a:pt x="4919" y="4782"/>
                  </a:lnTo>
                  <a:lnTo>
                    <a:pt x="4931" y="4291"/>
                  </a:lnTo>
                  <a:lnTo>
                    <a:pt x="3858" y="3778"/>
                  </a:lnTo>
                  <a:lnTo>
                    <a:pt x="3527" y="3892"/>
                  </a:lnTo>
                  <a:lnTo>
                    <a:pt x="3093" y="3800"/>
                  </a:lnTo>
                  <a:lnTo>
                    <a:pt x="2808" y="3070"/>
                  </a:lnTo>
                  <a:lnTo>
                    <a:pt x="2820" y="2340"/>
                  </a:lnTo>
                  <a:lnTo>
                    <a:pt x="3242" y="2043"/>
                  </a:lnTo>
                  <a:lnTo>
                    <a:pt x="3333" y="1278"/>
                  </a:lnTo>
                  <a:lnTo>
                    <a:pt x="2945" y="628"/>
                  </a:lnTo>
                  <a:lnTo>
                    <a:pt x="3002" y="251"/>
                  </a:lnTo>
                  <a:lnTo>
                    <a:pt x="2899" y="23"/>
                  </a:lnTo>
                  <a:lnTo>
                    <a:pt x="2683" y="25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25"/>
            <p:cNvSpPr/>
            <p:nvPr/>
          </p:nvSpPr>
          <p:spPr>
            <a:xfrm>
              <a:off x="6537350" y="3168875"/>
              <a:ext cx="304175" cy="184900"/>
            </a:xfrm>
            <a:custGeom>
              <a:avLst/>
              <a:gdLst/>
              <a:ahLst/>
              <a:cxnLst/>
              <a:rect l="l" t="t" r="r" b="b"/>
              <a:pathLst>
                <a:path w="12167" h="7396" extrusionOk="0">
                  <a:moveTo>
                    <a:pt x="12041" y="3927"/>
                  </a:moveTo>
                  <a:lnTo>
                    <a:pt x="12166" y="3676"/>
                  </a:lnTo>
                  <a:lnTo>
                    <a:pt x="11824" y="3356"/>
                  </a:lnTo>
                  <a:lnTo>
                    <a:pt x="11470" y="2785"/>
                  </a:lnTo>
                  <a:lnTo>
                    <a:pt x="11242" y="2569"/>
                  </a:lnTo>
                  <a:lnTo>
                    <a:pt x="11173" y="2306"/>
                  </a:lnTo>
                  <a:lnTo>
                    <a:pt x="11059" y="2397"/>
                  </a:lnTo>
                  <a:lnTo>
                    <a:pt x="11185" y="3082"/>
                  </a:lnTo>
                  <a:lnTo>
                    <a:pt x="11493" y="3653"/>
                  </a:lnTo>
                  <a:lnTo>
                    <a:pt x="11813" y="4018"/>
                  </a:lnTo>
                  <a:close/>
                  <a:moveTo>
                    <a:pt x="9017" y="2706"/>
                  </a:moveTo>
                  <a:lnTo>
                    <a:pt x="9313" y="2146"/>
                  </a:lnTo>
                  <a:lnTo>
                    <a:pt x="9370" y="1644"/>
                  </a:lnTo>
                  <a:lnTo>
                    <a:pt x="9211" y="1507"/>
                  </a:lnTo>
                  <a:lnTo>
                    <a:pt x="8731" y="1519"/>
                  </a:lnTo>
                  <a:lnTo>
                    <a:pt x="8788" y="2044"/>
                  </a:lnTo>
                  <a:lnTo>
                    <a:pt x="8320" y="2375"/>
                  </a:lnTo>
                  <a:lnTo>
                    <a:pt x="8069" y="2683"/>
                  </a:lnTo>
                  <a:lnTo>
                    <a:pt x="7613" y="2763"/>
                  </a:lnTo>
                  <a:lnTo>
                    <a:pt x="7556" y="2272"/>
                  </a:lnTo>
                  <a:lnTo>
                    <a:pt x="7442" y="2283"/>
                  </a:lnTo>
                  <a:lnTo>
                    <a:pt x="7305" y="2728"/>
                  </a:lnTo>
                  <a:lnTo>
                    <a:pt x="6860" y="2797"/>
                  </a:lnTo>
                  <a:lnTo>
                    <a:pt x="6152" y="2671"/>
                  </a:lnTo>
                  <a:lnTo>
                    <a:pt x="6061" y="2945"/>
                  </a:lnTo>
                  <a:lnTo>
                    <a:pt x="6506" y="3196"/>
                  </a:lnTo>
                  <a:lnTo>
                    <a:pt x="7145" y="3470"/>
                  </a:lnTo>
                  <a:lnTo>
                    <a:pt x="7556" y="3470"/>
                  </a:lnTo>
                  <a:lnTo>
                    <a:pt x="7989" y="3253"/>
                  </a:lnTo>
                  <a:lnTo>
                    <a:pt x="8446" y="3025"/>
                  </a:lnTo>
                  <a:lnTo>
                    <a:pt x="8583" y="2774"/>
                  </a:lnTo>
                  <a:close/>
                  <a:moveTo>
                    <a:pt x="5045" y="4440"/>
                  </a:moveTo>
                  <a:lnTo>
                    <a:pt x="4920" y="3824"/>
                  </a:lnTo>
                  <a:lnTo>
                    <a:pt x="5661" y="3733"/>
                  </a:lnTo>
                  <a:lnTo>
                    <a:pt x="5502" y="3253"/>
                  </a:lnTo>
                  <a:lnTo>
                    <a:pt x="4212" y="2683"/>
                  </a:lnTo>
                  <a:lnTo>
                    <a:pt x="4121" y="2158"/>
                  </a:lnTo>
                  <a:lnTo>
                    <a:pt x="3710" y="1701"/>
                  </a:lnTo>
                  <a:lnTo>
                    <a:pt x="3185" y="1233"/>
                  </a:lnTo>
                  <a:lnTo>
                    <a:pt x="1724" y="720"/>
                  </a:lnTo>
                  <a:lnTo>
                    <a:pt x="355" y="92"/>
                  </a:lnTo>
                  <a:lnTo>
                    <a:pt x="218" y="3048"/>
                  </a:lnTo>
                  <a:lnTo>
                    <a:pt x="1" y="6015"/>
                  </a:lnTo>
                  <a:lnTo>
                    <a:pt x="811" y="6038"/>
                  </a:lnTo>
                  <a:lnTo>
                    <a:pt x="1256" y="6198"/>
                  </a:lnTo>
                  <a:lnTo>
                    <a:pt x="1907" y="5878"/>
                  </a:lnTo>
                  <a:lnTo>
                    <a:pt x="1873" y="5216"/>
                  </a:lnTo>
                  <a:lnTo>
                    <a:pt x="2386" y="4908"/>
                  </a:lnTo>
                  <a:lnTo>
                    <a:pt x="3082" y="4657"/>
                  </a:lnTo>
                  <a:lnTo>
                    <a:pt x="4075" y="5056"/>
                  </a:lnTo>
                  <a:lnTo>
                    <a:pt x="4417" y="5855"/>
                  </a:lnTo>
                  <a:lnTo>
                    <a:pt x="4840" y="6357"/>
                  </a:lnTo>
                  <a:lnTo>
                    <a:pt x="5387" y="6928"/>
                  </a:lnTo>
                  <a:lnTo>
                    <a:pt x="6175" y="7065"/>
                  </a:lnTo>
                  <a:lnTo>
                    <a:pt x="6860" y="7168"/>
                  </a:lnTo>
                  <a:lnTo>
                    <a:pt x="7019" y="7396"/>
                  </a:lnTo>
                  <a:lnTo>
                    <a:pt x="7556" y="7339"/>
                  </a:lnTo>
                  <a:lnTo>
                    <a:pt x="7670" y="7076"/>
                  </a:lnTo>
                  <a:lnTo>
                    <a:pt x="6871" y="6700"/>
                  </a:lnTo>
                  <a:lnTo>
                    <a:pt x="7134" y="6529"/>
                  </a:lnTo>
                  <a:lnTo>
                    <a:pt x="6529" y="6369"/>
                  </a:lnTo>
                  <a:lnTo>
                    <a:pt x="6609" y="5969"/>
                  </a:lnTo>
                  <a:lnTo>
                    <a:pt x="6152" y="5992"/>
                  </a:lnTo>
                  <a:lnTo>
                    <a:pt x="5718" y="5022"/>
                  </a:lnTo>
                  <a:close/>
                  <a:moveTo>
                    <a:pt x="9998" y="1815"/>
                  </a:moveTo>
                  <a:lnTo>
                    <a:pt x="9930" y="1348"/>
                  </a:lnTo>
                  <a:lnTo>
                    <a:pt x="9644" y="1051"/>
                  </a:lnTo>
                  <a:lnTo>
                    <a:pt x="9348" y="674"/>
                  </a:lnTo>
                  <a:lnTo>
                    <a:pt x="9017" y="457"/>
                  </a:lnTo>
                  <a:lnTo>
                    <a:pt x="8743" y="263"/>
                  </a:lnTo>
                  <a:lnTo>
                    <a:pt x="8332" y="1"/>
                  </a:lnTo>
                  <a:lnTo>
                    <a:pt x="8104" y="218"/>
                  </a:lnTo>
                  <a:lnTo>
                    <a:pt x="8663" y="492"/>
                  </a:lnTo>
                  <a:lnTo>
                    <a:pt x="9096" y="880"/>
                  </a:lnTo>
                  <a:lnTo>
                    <a:pt x="9439" y="1176"/>
                  </a:lnTo>
                  <a:lnTo>
                    <a:pt x="9610" y="1519"/>
                  </a:lnTo>
                  <a:lnTo>
                    <a:pt x="9724" y="205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25"/>
            <p:cNvSpPr/>
            <p:nvPr/>
          </p:nvSpPr>
          <p:spPr>
            <a:xfrm>
              <a:off x="3959925" y="1876450"/>
              <a:ext cx="177200" cy="127000"/>
            </a:xfrm>
            <a:custGeom>
              <a:avLst/>
              <a:gdLst/>
              <a:ahLst/>
              <a:cxnLst/>
              <a:rect l="l" t="t" r="r" b="b"/>
              <a:pathLst>
                <a:path w="7088" h="5080" extrusionOk="0">
                  <a:moveTo>
                    <a:pt x="3686" y="377"/>
                  </a:moveTo>
                  <a:lnTo>
                    <a:pt x="3024" y="366"/>
                  </a:lnTo>
                  <a:lnTo>
                    <a:pt x="2956" y="161"/>
                  </a:lnTo>
                  <a:lnTo>
                    <a:pt x="2271" y="1"/>
                  </a:lnTo>
                  <a:lnTo>
                    <a:pt x="1461" y="309"/>
                  </a:lnTo>
                  <a:lnTo>
                    <a:pt x="445" y="708"/>
                  </a:lnTo>
                  <a:lnTo>
                    <a:pt x="0" y="948"/>
                  </a:lnTo>
                  <a:lnTo>
                    <a:pt x="206" y="1393"/>
                  </a:lnTo>
                  <a:lnTo>
                    <a:pt x="34" y="1621"/>
                  </a:lnTo>
                  <a:lnTo>
                    <a:pt x="320" y="1929"/>
                  </a:lnTo>
                  <a:lnTo>
                    <a:pt x="514" y="2397"/>
                  </a:lnTo>
                  <a:lnTo>
                    <a:pt x="502" y="2705"/>
                  </a:lnTo>
                  <a:lnTo>
                    <a:pt x="833" y="3253"/>
                  </a:lnTo>
                  <a:lnTo>
                    <a:pt x="1176" y="3527"/>
                  </a:lnTo>
                  <a:lnTo>
                    <a:pt x="1701" y="3618"/>
                  </a:lnTo>
                  <a:lnTo>
                    <a:pt x="1689" y="3858"/>
                  </a:lnTo>
                  <a:lnTo>
                    <a:pt x="2066" y="4029"/>
                  </a:lnTo>
                  <a:lnTo>
                    <a:pt x="2157" y="3812"/>
                  </a:lnTo>
                  <a:lnTo>
                    <a:pt x="2636" y="3892"/>
                  </a:lnTo>
                  <a:lnTo>
                    <a:pt x="2739" y="4178"/>
                  </a:lnTo>
                  <a:lnTo>
                    <a:pt x="3253" y="4223"/>
                  </a:lnTo>
                  <a:lnTo>
                    <a:pt x="3629" y="4668"/>
                  </a:lnTo>
                  <a:lnTo>
                    <a:pt x="3663" y="4725"/>
                  </a:lnTo>
                  <a:lnTo>
                    <a:pt x="3937" y="4600"/>
                  </a:lnTo>
                  <a:lnTo>
                    <a:pt x="4325" y="4908"/>
                  </a:lnTo>
                  <a:lnTo>
                    <a:pt x="4725" y="4725"/>
                  </a:lnTo>
                  <a:lnTo>
                    <a:pt x="5067" y="4805"/>
                  </a:lnTo>
                  <a:lnTo>
                    <a:pt x="5546" y="4691"/>
                  </a:lnTo>
                  <a:lnTo>
                    <a:pt x="6254" y="5022"/>
                  </a:lnTo>
                  <a:lnTo>
                    <a:pt x="6402" y="5079"/>
                  </a:lnTo>
                  <a:lnTo>
                    <a:pt x="6174" y="4680"/>
                  </a:lnTo>
                  <a:lnTo>
                    <a:pt x="6722" y="3949"/>
                  </a:lnTo>
                  <a:lnTo>
                    <a:pt x="7053" y="3858"/>
                  </a:lnTo>
                  <a:lnTo>
                    <a:pt x="7087" y="3596"/>
                  </a:lnTo>
                  <a:lnTo>
                    <a:pt x="6653" y="2842"/>
                  </a:lnTo>
                  <a:lnTo>
                    <a:pt x="6574" y="2454"/>
                  </a:lnTo>
                  <a:lnTo>
                    <a:pt x="6311" y="2044"/>
                  </a:lnTo>
                  <a:lnTo>
                    <a:pt x="6688" y="1872"/>
                  </a:lnTo>
                  <a:lnTo>
                    <a:pt x="6653" y="1530"/>
                  </a:lnTo>
                  <a:lnTo>
                    <a:pt x="6402" y="1199"/>
                  </a:lnTo>
                  <a:lnTo>
                    <a:pt x="6322" y="811"/>
                  </a:lnTo>
                  <a:lnTo>
                    <a:pt x="6117" y="549"/>
                  </a:lnTo>
                  <a:lnTo>
                    <a:pt x="5763" y="457"/>
                  </a:lnTo>
                  <a:lnTo>
                    <a:pt x="4519" y="469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25"/>
            <p:cNvSpPr/>
            <p:nvPr/>
          </p:nvSpPr>
          <p:spPr>
            <a:xfrm>
              <a:off x="6017825" y="2136950"/>
              <a:ext cx="90750" cy="119275"/>
            </a:xfrm>
            <a:custGeom>
              <a:avLst/>
              <a:gdLst/>
              <a:ahLst/>
              <a:cxnLst/>
              <a:rect l="l" t="t" r="r" b="b"/>
              <a:pathLst>
                <a:path w="3630" h="4771" extrusionOk="0">
                  <a:moveTo>
                    <a:pt x="3435" y="514"/>
                  </a:moveTo>
                  <a:lnTo>
                    <a:pt x="3435" y="514"/>
                  </a:lnTo>
                  <a:lnTo>
                    <a:pt x="2648" y="0"/>
                  </a:lnTo>
                  <a:lnTo>
                    <a:pt x="2659" y="502"/>
                  </a:lnTo>
                  <a:lnTo>
                    <a:pt x="1769" y="867"/>
                  </a:lnTo>
                  <a:lnTo>
                    <a:pt x="2146" y="1335"/>
                  </a:lnTo>
                  <a:lnTo>
                    <a:pt x="1495" y="1312"/>
                  </a:lnTo>
                  <a:lnTo>
                    <a:pt x="982" y="1027"/>
                  </a:lnTo>
                  <a:lnTo>
                    <a:pt x="833" y="1655"/>
                  </a:lnTo>
                  <a:lnTo>
                    <a:pt x="297" y="2134"/>
                  </a:lnTo>
                  <a:lnTo>
                    <a:pt x="0" y="2705"/>
                  </a:lnTo>
                  <a:lnTo>
                    <a:pt x="468" y="2944"/>
                  </a:lnTo>
                  <a:lnTo>
                    <a:pt x="948" y="3047"/>
                  </a:lnTo>
                  <a:lnTo>
                    <a:pt x="1062" y="3195"/>
                  </a:lnTo>
                  <a:lnTo>
                    <a:pt x="1119" y="3686"/>
                  </a:lnTo>
                  <a:lnTo>
                    <a:pt x="1278" y="3857"/>
                  </a:lnTo>
                  <a:lnTo>
                    <a:pt x="1153" y="3960"/>
                  </a:lnTo>
                  <a:lnTo>
                    <a:pt x="1142" y="4371"/>
                  </a:lnTo>
                  <a:lnTo>
                    <a:pt x="1404" y="4519"/>
                  </a:lnTo>
                  <a:lnTo>
                    <a:pt x="1632" y="4599"/>
                  </a:lnTo>
                  <a:lnTo>
                    <a:pt x="1746" y="4770"/>
                  </a:lnTo>
                  <a:lnTo>
                    <a:pt x="1940" y="4702"/>
                  </a:lnTo>
                  <a:lnTo>
                    <a:pt x="1940" y="4519"/>
                  </a:lnTo>
                  <a:lnTo>
                    <a:pt x="2374" y="4702"/>
                  </a:lnTo>
                  <a:lnTo>
                    <a:pt x="2397" y="4622"/>
                  </a:lnTo>
                  <a:lnTo>
                    <a:pt x="2739" y="4645"/>
                  </a:lnTo>
                  <a:lnTo>
                    <a:pt x="2831" y="4234"/>
                  </a:lnTo>
                  <a:lnTo>
                    <a:pt x="3333" y="4188"/>
                  </a:lnTo>
                  <a:lnTo>
                    <a:pt x="3629" y="4131"/>
                  </a:lnTo>
                  <a:lnTo>
                    <a:pt x="3618" y="3903"/>
                  </a:lnTo>
                  <a:lnTo>
                    <a:pt x="3002" y="3504"/>
                  </a:lnTo>
                  <a:lnTo>
                    <a:pt x="2637" y="3367"/>
                  </a:lnTo>
                  <a:lnTo>
                    <a:pt x="2659" y="3264"/>
                  </a:lnTo>
                  <a:lnTo>
                    <a:pt x="2488" y="2865"/>
                  </a:lnTo>
                  <a:lnTo>
                    <a:pt x="2682" y="2625"/>
                  </a:lnTo>
                  <a:lnTo>
                    <a:pt x="3093" y="2477"/>
                  </a:lnTo>
                  <a:lnTo>
                    <a:pt x="3230" y="2203"/>
                  </a:lnTo>
                  <a:lnTo>
                    <a:pt x="3276" y="2054"/>
                  </a:lnTo>
                  <a:lnTo>
                    <a:pt x="3549" y="1849"/>
                  </a:lnTo>
                  <a:lnTo>
                    <a:pt x="3150" y="1210"/>
                  </a:lnTo>
                  <a:lnTo>
                    <a:pt x="3196" y="913"/>
                  </a:lnTo>
                  <a:lnTo>
                    <a:pt x="3321" y="628"/>
                  </a:lnTo>
                  <a:lnTo>
                    <a:pt x="3629" y="662"/>
                  </a:lnTo>
                  <a:lnTo>
                    <a:pt x="3629" y="662"/>
                  </a:lnTo>
                  <a:lnTo>
                    <a:pt x="3629" y="662"/>
                  </a:lnTo>
                  <a:lnTo>
                    <a:pt x="3629" y="662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25"/>
            <p:cNvSpPr/>
            <p:nvPr/>
          </p:nvSpPr>
          <p:spPr>
            <a:xfrm>
              <a:off x="3544225" y="2152350"/>
              <a:ext cx="59950" cy="123275"/>
            </a:xfrm>
            <a:custGeom>
              <a:avLst/>
              <a:gdLst/>
              <a:ahLst/>
              <a:cxnLst/>
              <a:rect l="l" t="t" r="r" b="b"/>
              <a:pathLst>
                <a:path w="2398" h="4931" extrusionOk="0">
                  <a:moveTo>
                    <a:pt x="1507" y="4691"/>
                  </a:moveTo>
                  <a:lnTo>
                    <a:pt x="1450" y="4383"/>
                  </a:lnTo>
                  <a:lnTo>
                    <a:pt x="1735" y="4029"/>
                  </a:lnTo>
                  <a:lnTo>
                    <a:pt x="1849" y="3789"/>
                  </a:lnTo>
                  <a:lnTo>
                    <a:pt x="1598" y="3515"/>
                  </a:lnTo>
                  <a:lnTo>
                    <a:pt x="1826" y="2899"/>
                  </a:lnTo>
                  <a:lnTo>
                    <a:pt x="1541" y="2363"/>
                  </a:lnTo>
                  <a:lnTo>
                    <a:pt x="1849" y="2294"/>
                  </a:lnTo>
                  <a:lnTo>
                    <a:pt x="1895" y="1861"/>
                  </a:lnTo>
                  <a:lnTo>
                    <a:pt x="2021" y="1735"/>
                  </a:lnTo>
                  <a:lnTo>
                    <a:pt x="2055" y="1039"/>
                  </a:lnTo>
                  <a:lnTo>
                    <a:pt x="2397" y="799"/>
                  </a:lnTo>
                  <a:lnTo>
                    <a:pt x="2203" y="354"/>
                  </a:lnTo>
                  <a:lnTo>
                    <a:pt x="1781" y="320"/>
                  </a:lnTo>
                  <a:lnTo>
                    <a:pt x="1655" y="434"/>
                  </a:lnTo>
                  <a:lnTo>
                    <a:pt x="1222" y="434"/>
                  </a:lnTo>
                  <a:lnTo>
                    <a:pt x="1050" y="0"/>
                  </a:lnTo>
                  <a:lnTo>
                    <a:pt x="754" y="126"/>
                  </a:lnTo>
                  <a:lnTo>
                    <a:pt x="480" y="354"/>
                  </a:lnTo>
                  <a:lnTo>
                    <a:pt x="491" y="651"/>
                  </a:lnTo>
                  <a:lnTo>
                    <a:pt x="628" y="970"/>
                  </a:lnTo>
                  <a:lnTo>
                    <a:pt x="640" y="1347"/>
                  </a:lnTo>
                  <a:lnTo>
                    <a:pt x="457" y="1895"/>
                  </a:lnTo>
                  <a:lnTo>
                    <a:pt x="400" y="2249"/>
                  </a:lnTo>
                  <a:lnTo>
                    <a:pt x="80" y="2579"/>
                  </a:lnTo>
                  <a:lnTo>
                    <a:pt x="1" y="3173"/>
                  </a:lnTo>
                  <a:lnTo>
                    <a:pt x="172" y="3515"/>
                  </a:lnTo>
                  <a:lnTo>
                    <a:pt x="491" y="3607"/>
                  </a:lnTo>
                  <a:lnTo>
                    <a:pt x="548" y="4177"/>
                  </a:lnTo>
                  <a:lnTo>
                    <a:pt x="411" y="4908"/>
                  </a:lnTo>
                  <a:lnTo>
                    <a:pt x="811" y="4805"/>
                  </a:lnTo>
                  <a:lnTo>
                    <a:pt x="1199" y="493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25"/>
            <p:cNvSpPr/>
            <p:nvPr/>
          </p:nvSpPr>
          <p:spPr>
            <a:xfrm>
              <a:off x="2492025" y="3550900"/>
              <a:ext cx="169500" cy="186625"/>
            </a:xfrm>
            <a:custGeom>
              <a:avLst/>
              <a:gdLst/>
              <a:ahLst/>
              <a:cxnLst/>
              <a:rect l="l" t="t" r="r" b="b"/>
              <a:pathLst>
                <a:path w="6780" h="7465" extrusionOk="0">
                  <a:moveTo>
                    <a:pt x="3378" y="754"/>
                  </a:moveTo>
                  <a:lnTo>
                    <a:pt x="3344" y="492"/>
                  </a:lnTo>
                  <a:lnTo>
                    <a:pt x="2568" y="12"/>
                  </a:lnTo>
                  <a:lnTo>
                    <a:pt x="1838" y="1"/>
                  </a:lnTo>
                  <a:lnTo>
                    <a:pt x="491" y="275"/>
                  </a:lnTo>
                  <a:lnTo>
                    <a:pt x="183" y="1074"/>
                  </a:lnTo>
                  <a:lnTo>
                    <a:pt x="217" y="1553"/>
                  </a:lnTo>
                  <a:lnTo>
                    <a:pt x="0" y="2637"/>
                  </a:lnTo>
                  <a:lnTo>
                    <a:pt x="1598" y="4121"/>
                  </a:lnTo>
                  <a:lnTo>
                    <a:pt x="2260" y="4269"/>
                  </a:lnTo>
                  <a:lnTo>
                    <a:pt x="3287" y="4942"/>
                  </a:lnTo>
                  <a:lnTo>
                    <a:pt x="4120" y="5296"/>
                  </a:lnTo>
                  <a:lnTo>
                    <a:pt x="4280" y="5695"/>
                  </a:lnTo>
                  <a:lnTo>
                    <a:pt x="3686" y="7065"/>
                  </a:lnTo>
                  <a:lnTo>
                    <a:pt x="4497" y="7316"/>
                  </a:lnTo>
                  <a:lnTo>
                    <a:pt x="5376" y="7464"/>
                  </a:lnTo>
                  <a:lnTo>
                    <a:pt x="5980" y="7305"/>
                  </a:lnTo>
                  <a:lnTo>
                    <a:pt x="6597" y="6620"/>
                  </a:lnTo>
                  <a:lnTo>
                    <a:pt x="6631" y="5810"/>
                  </a:lnTo>
                  <a:lnTo>
                    <a:pt x="6734" y="5296"/>
                  </a:lnTo>
                  <a:lnTo>
                    <a:pt x="6779" y="4748"/>
                  </a:lnTo>
                  <a:lnTo>
                    <a:pt x="6734" y="4258"/>
                  </a:lnTo>
                  <a:lnTo>
                    <a:pt x="6437" y="4086"/>
                  </a:lnTo>
                  <a:lnTo>
                    <a:pt x="6152" y="4235"/>
                  </a:lnTo>
                  <a:lnTo>
                    <a:pt x="5866" y="4200"/>
                  </a:lnTo>
                  <a:lnTo>
                    <a:pt x="5741" y="3835"/>
                  </a:lnTo>
                  <a:lnTo>
                    <a:pt x="5592" y="3014"/>
                  </a:lnTo>
                  <a:lnTo>
                    <a:pt x="5421" y="2740"/>
                  </a:lnTo>
                  <a:lnTo>
                    <a:pt x="4862" y="2500"/>
                  </a:lnTo>
                  <a:lnTo>
                    <a:pt x="4565" y="2671"/>
                  </a:lnTo>
                  <a:lnTo>
                    <a:pt x="3709" y="2500"/>
                  </a:lnTo>
                  <a:lnTo>
                    <a:pt x="3652" y="126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25"/>
            <p:cNvSpPr/>
            <p:nvPr/>
          </p:nvSpPr>
          <p:spPr>
            <a:xfrm>
              <a:off x="4390150" y="2374025"/>
              <a:ext cx="10875" cy="26850"/>
            </a:xfrm>
            <a:custGeom>
              <a:avLst/>
              <a:gdLst/>
              <a:ahLst/>
              <a:cxnLst/>
              <a:rect l="l" t="t" r="r" b="b"/>
              <a:pathLst>
                <a:path w="435" h="1074" extrusionOk="0">
                  <a:moveTo>
                    <a:pt x="377" y="126"/>
                  </a:moveTo>
                  <a:lnTo>
                    <a:pt x="92" y="1"/>
                  </a:lnTo>
                  <a:lnTo>
                    <a:pt x="1" y="617"/>
                  </a:lnTo>
                  <a:lnTo>
                    <a:pt x="195" y="720"/>
                  </a:lnTo>
                  <a:lnTo>
                    <a:pt x="24" y="834"/>
                  </a:lnTo>
                  <a:lnTo>
                    <a:pt x="12" y="1073"/>
                  </a:lnTo>
                  <a:lnTo>
                    <a:pt x="354" y="959"/>
                  </a:lnTo>
                  <a:lnTo>
                    <a:pt x="434" y="68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25"/>
            <p:cNvSpPr/>
            <p:nvPr/>
          </p:nvSpPr>
          <p:spPr>
            <a:xfrm>
              <a:off x="4709975" y="2519525"/>
              <a:ext cx="17425" cy="35400"/>
            </a:xfrm>
            <a:custGeom>
              <a:avLst/>
              <a:gdLst/>
              <a:ahLst/>
              <a:cxnLst/>
              <a:rect l="l" t="t" r="r" b="b"/>
              <a:pathLst>
                <a:path w="697" h="1416" extrusionOk="0">
                  <a:moveTo>
                    <a:pt x="583" y="1359"/>
                  </a:moveTo>
                  <a:lnTo>
                    <a:pt x="697" y="811"/>
                  </a:lnTo>
                  <a:lnTo>
                    <a:pt x="628" y="286"/>
                  </a:lnTo>
                  <a:lnTo>
                    <a:pt x="355" y="1"/>
                  </a:lnTo>
                  <a:lnTo>
                    <a:pt x="149" y="103"/>
                  </a:lnTo>
                  <a:lnTo>
                    <a:pt x="1" y="571"/>
                  </a:lnTo>
                  <a:lnTo>
                    <a:pt x="115" y="1245"/>
                  </a:lnTo>
                  <a:lnTo>
                    <a:pt x="366" y="1416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25"/>
            <p:cNvSpPr/>
            <p:nvPr/>
          </p:nvSpPr>
          <p:spPr>
            <a:xfrm>
              <a:off x="4082300" y="2021400"/>
              <a:ext cx="171225" cy="100150"/>
            </a:xfrm>
            <a:custGeom>
              <a:avLst/>
              <a:gdLst/>
              <a:ahLst/>
              <a:cxnLst/>
              <a:rect l="l" t="t" r="r" b="b"/>
              <a:pathLst>
                <a:path w="6849" h="4006" extrusionOk="0">
                  <a:moveTo>
                    <a:pt x="4303" y="0"/>
                  </a:moveTo>
                  <a:lnTo>
                    <a:pt x="4007" y="0"/>
                  </a:lnTo>
                  <a:lnTo>
                    <a:pt x="3870" y="217"/>
                  </a:lnTo>
                  <a:lnTo>
                    <a:pt x="3356" y="297"/>
                  </a:lnTo>
                  <a:lnTo>
                    <a:pt x="3128" y="422"/>
                  </a:lnTo>
                  <a:lnTo>
                    <a:pt x="2786" y="217"/>
                  </a:lnTo>
                  <a:lnTo>
                    <a:pt x="2329" y="217"/>
                  </a:lnTo>
                  <a:lnTo>
                    <a:pt x="1873" y="114"/>
                  </a:lnTo>
                  <a:lnTo>
                    <a:pt x="1599" y="297"/>
                  </a:lnTo>
                  <a:lnTo>
                    <a:pt x="1176" y="479"/>
                  </a:lnTo>
                  <a:lnTo>
                    <a:pt x="914" y="1084"/>
                  </a:lnTo>
                  <a:lnTo>
                    <a:pt x="537" y="1701"/>
                  </a:lnTo>
                  <a:lnTo>
                    <a:pt x="1" y="1849"/>
                  </a:lnTo>
                  <a:lnTo>
                    <a:pt x="412" y="2214"/>
                  </a:lnTo>
                  <a:lnTo>
                    <a:pt x="526" y="2477"/>
                  </a:lnTo>
                  <a:lnTo>
                    <a:pt x="982" y="2693"/>
                  </a:lnTo>
                  <a:lnTo>
                    <a:pt x="1085" y="3047"/>
                  </a:lnTo>
                  <a:lnTo>
                    <a:pt x="1519" y="3310"/>
                  </a:lnTo>
                  <a:lnTo>
                    <a:pt x="1724" y="3127"/>
                  </a:lnTo>
                  <a:lnTo>
                    <a:pt x="1930" y="3218"/>
                  </a:lnTo>
                  <a:lnTo>
                    <a:pt x="1770" y="3378"/>
                  </a:lnTo>
                  <a:lnTo>
                    <a:pt x="1907" y="3526"/>
                  </a:lnTo>
                  <a:lnTo>
                    <a:pt x="2169" y="3892"/>
                  </a:lnTo>
                  <a:lnTo>
                    <a:pt x="2443" y="3823"/>
                  </a:lnTo>
                  <a:lnTo>
                    <a:pt x="3014" y="3960"/>
                  </a:lnTo>
                  <a:lnTo>
                    <a:pt x="4075" y="4006"/>
                  </a:lnTo>
                  <a:lnTo>
                    <a:pt x="4406" y="3778"/>
                  </a:lnTo>
                  <a:lnTo>
                    <a:pt x="5239" y="3584"/>
                  </a:lnTo>
                  <a:lnTo>
                    <a:pt x="5810" y="3892"/>
                  </a:lnTo>
                  <a:lnTo>
                    <a:pt x="6232" y="3994"/>
                  </a:lnTo>
                  <a:lnTo>
                    <a:pt x="6289" y="2933"/>
                  </a:lnTo>
                  <a:lnTo>
                    <a:pt x="6517" y="3013"/>
                  </a:lnTo>
                  <a:lnTo>
                    <a:pt x="6848" y="2819"/>
                  </a:lnTo>
                  <a:lnTo>
                    <a:pt x="6791" y="2591"/>
                  </a:lnTo>
                  <a:lnTo>
                    <a:pt x="6449" y="2442"/>
                  </a:lnTo>
                  <a:lnTo>
                    <a:pt x="6129" y="2579"/>
                  </a:lnTo>
                  <a:lnTo>
                    <a:pt x="5787" y="2420"/>
                  </a:lnTo>
                  <a:lnTo>
                    <a:pt x="5604" y="2020"/>
                  </a:lnTo>
                  <a:lnTo>
                    <a:pt x="5627" y="1643"/>
                  </a:lnTo>
                  <a:lnTo>
                    <a:pt x="5547" y="1255"/>
                  </a:lnTo>
                  <a:lnTo>
                    <a:pt x="5057" y="731"/>
                  </a:lnTo>
                  <a:lnTo>
                    <a:pt x="4794" y="354"/>
                  </a:lnTo>
                  <a:lnTo>
                    <a:pt x="4532" y="8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25"/>
            <p:cNvSpPr/>
            <p:nvPr/>
          </p:nvSpPr>
          <p:spPr>
            <a:xfrm>
              <a:off x="4052075" y="1374325"/>
              <a:ext cx="2474475" cy="802875"/>
            </a:xfrm>
            <a:custGeom>
              <a:avLst/>
              <a:gdLst/>
              <a:ahLst/>
              <a:cxnLst/>
              <a:rect l="l" t="t" r="r" b="b"/>
              <a:pathLst>
                <a:path w="98979" h="32115" extrusionOk="0">
                  <a:moveTo>
                    <a:pt x="37501" y="1461"/>
                  </a:moveTo>
                  <a:lnTo>
                    <a:pt x="36862" y="890"/>
                  </a:lnTo>
                  <a:lnTo>
                    <a:pt x="34922" y="308"/>
                  </a:lnTo>
                  <a:lnTo>
                    <a:pt x="33575" y="0"/>
                  </a:lnTo>
                  <a:lnTo>
                    <a:pt x="32685" y="137"/>
                  </a:lnTo>
                  <a:lnTo>
                    <a:pt x="31932" y="548"/>
                  </a:lnTo>
                  <a:lnTo>
                    <a:pt x="32765" y="662"/>
                  </a:lnTo>
                  <a:lnTo>
                    <a:pt x="33700" y="1119"/>
                  </a:lnTo>
                  <a:lnTo>
                    <a:pt x="34842" y="1358"/>
                  </a:lnTo>
                  <a:lnTo>
                    <a:pt x="36485" y="1541"/>
                  </a:lnTo>
                  <a:close/>
                  <a:moveTo>
                    <a:pt x="12006" y="423"/>
                  </a:moveTo>
                  <a:lnTo>
                    <a:pt x="12131" y="331"/>
                  </a:lnTo>
                  <a:lnTo>
                    <a:pt x="11321" y="206"/>
                  </a:lnTo>
                  <a:lnTo>
                    <a:pt x="10922" y="308"/>
                  </a:lnTo>
                  <a:lnTo>
                    <a:pt x="10739" y="445"/>
                  </a:lnTo>
                  <a:lnTo>
                    <a:pt x="10522" y="274"/>
                  </a:lnTo>
                  <a:lnTo>
                    <a:pt x="9781" y="286"/>
                  </a:lnTo>
                  <a:lnTo>
                    <a:pt x="8902" y="400"/>
                  </a:lnTo>
                  <a:lnTo>
                    <a:pt x="9997" y="411"/>
                  </a:lnTo>
                  <a:lnTo>
                    <a:pt x="9838" y="605"/>
                  </a:lnTo>
                  <a:lnTo>
                    <a:pt x="10465" y="742"/>
                  </a:lnTo>
                  <a:lnTo>
                    <a:pt x="10979" y="639"/>
                  </a:lnTo>
                  <a:lnTo>
                    <a:pt x="10990" y="548"/>
                  </a:lnTo>
                  <a:lnTo>
                    <a:pt x="11412" y="502"/>
                  </a:lnTo>
                  <a:close/>
                  <a:moveTo>
                    <a:pt x="40605" y="1826"/>
                  </a:moveTo>
                  <a:lnTo>
                    <a:pt x="40399" y="1575"/>
                  </a:lnTo>
                  <a:lnTo>
                    <a:pt x="38608" y="1199"/>
                  </a:lnTo>
                  <a:lnTo>
                    <a:pt x="38185" y="1164"/>
                  </a:lnTo>
                  <a:lnTo>
                    <a:pt x="37866" y="1233"/>
                  </a:lnTo>
                  <a:lnTo>
                    <a:pt x="38037" y="2089"/>
                  </a:lnTo>
                  <a:close/>
                  <a:moveTo>
                    <a:pt x="42773" y="2728"/>
                  </a:moveTo>
                  <a:lnTo>
                    <a:pt x="41461" y="2625"/>
                  </a:lnTo>
                  <a:lnTo>
                    <a:pt x="41951" y="2454"/>
                  </a:lnTo>
                  <a:lnTo>
                    <a:pt x="40776" y="2249"/>
                  </a:lnTo>
                  <a:lnTo>
                    <a:pt x="39909" y="2511"/>
                  </a:lnTo>
                  <a:lnTo>
                    <a:pt x="39772" y="2796"/>
                  </a:lnTo>
                  <a:lnTo>
                    <a:pt x="39977" y="3104"/>
                  </a:lnTo>
                  <a:lnTo>
                    <a:pt x="38996" y="3082"/>
                  </a:lnTo>
                  <a:lnTo>
                    <a:pt x="38243" y="3458"/>
                  </a:lnTo>
                  <a:lnTo>
                    <a:pt x="37626" y="3298"/>
                  </a:lnTo>
                  <a:lnTo>
                    <a:pt x="36302" y="3367"/>
                  </a:lnTo>
                  <a:lnTo>
                    <a:pt x="36348" y="3561"/>
                  </a:lnTo>
                  <a:lnTo>
                    <a:pt x="35036" y="3652"/>
                  </a:lnTo>
                  <a:lnTo>
                    <a:pt x="34328" y="3995"/>
                  </a:lnTo>
                  <a:lnTo>
                    <a:pt x="33735" y="4029"/>
                  </a:lnTo>
                  <a:lnTo>
                    <a:pt x="33564" y="4497"/>
                  </a:lnTo>
                  <a:lnTo>
                    <a:pt x="34340" y="4873"/>
                  </a:lnTo>
                  <a:lnTo>
                    <a:pt x="33244" y="4965"/>
                  </a:lnTo>
                  <a:lnTo>
                    <a:pt x="31886" y="4930"/>
                  </a:lnTo>
                  <a:lnTo>
                    <a:pt x="31064" y="5079"/>
                  </a:lnTo>
                  <a:lnTo>
                    <a:pt x="31749" y="5855"/>
                  </a:lnTo>
                  <a:lnTo>
                    <a:pt x="32730" y="6471"/>
                  </a:lnTo>
                  <a:lnTo>
                    <a:pt x="31361" y="6037"/>
                  </a:lnTo>
                  <a:lnTo>
                    <a:pt x="30231" y="6083"/>
                  </a:lnTo>
                  <a:lnTo>
                    <a:pt x="29512" y="6368"/>
                  </a:lnTo>
                  <a:lnTo>
                    <a:pt x="30151" y="6905"/>
                  </a:lnTo>
                  <a:lnTo>
                    <a:pt x="29455" y="6768"/>
                  </a:lnTo>
                  <a:lnTo>
                    <a:pt x="29158" y="6049"/>
                  </a:lnTo>
                  <a:lnTo>
                    <a:pt x="28554" y="5649"/>
                  </a:lnTo>
                  <a:lnTo>
                    <a:pt x="28303" y="5672"/>
                  </a:lnTo>
                  <a:lnTo>
                    <a:pt x="28805" y="6197"/>
                  </a:lnTo>
                  <a:lnTo>
                    <a:pt x="28154" y="6699"/>
                  </a:lnTo>
                  <a:lnTo>
                    <a:pt x="29307" y="7293"/>
                  </a:lnTo>
                  <a:lnTo>
                    <a:pt x="29364" y="8069"/>
                  </a:lnTo>
                  <a:lnTo>
                    <a:pt x="29786" y="8480"/>
                  </a:lnTo>
                  <a:lnTo>
                    <a:pt x="30448" y="8548"/>
                  </a:lnTo>
                  <a:lnTo>
                    <a:pt x="30505" y="9050"/>
                  </a:lnTo>
                  <a:lnTo>
                    <a:pt x="31133" y="9495"/>
                  </a:lnTo>
                  <a:lnTo>
                    <a:pt x="30870" y="9860"/>
                  </a:lnTo>
                  <a:lnTo>
                    <a:pt x="30939" y="10248"/>
                  </a:lnTo>
                  <a:lnTo>
                    <a:pt x="30414" y="10442"/>
                  </a:lnTo>
                  <a:lnTo>
                    <a:pt x="30334" y="10728"/>
                  </a:lnTo>
                  <a:lnTo>
                    <a:pt x="29581" y="10614"/>
                  </a:lnTo>
                  <a:lnTo>
                    <a:pt x="30083" y="9507"/>
                  </a:lnTo>
                  <a:lnTo>
                    <a:pt x="30014" y="8993"/>
                  </a:lnTo>
                  <a:lnTo>
                    <a:pt x="29056" y="8514"/>
                  </a:lnTo>
                  <a:lnTo>
                    <a:pt x="28508" y="7475"/>
                  </a:lnTo>
                  <a:lnTo>
                    <a:pt x="27983" y="6950"/>
                  </a:lnTo>
                  <a:lnTo>
                    <a:pt x="27469" y="6722"/>
                  </a:lnTo>
                  <a:lnTo>
                    <a:pt x="27584" y="6117"/>
                  </a:lnTo>
                  <a:lnTo>
                    <a:pt x="27173" y="5706"/>
                  </a:lnTo>
                  <a:lnTo>
                    <a:pt x="25564" y="5512"/>
                  </a:lnTo>
                  <a:lnTo>
                    <a:pt x="25255" y="5649"/>
                  </a:lnTo>
                  <a:lnTo>
                    <a:pt x="25335" y="6323"/>
                  </a:lnTo>
                  <a:lnTo>
                    <a:pt x="24719" y="6996"/>
                  </a:lnTo>
                  <a:lnTo>
                    <a:pt x="24890" y="7236"/>
                  </a:lnTo>
                  <a:lnTo>
                    <a:pt x="25564" y="7818"/>
                  </a:lnTo>
                  <a:lnTo>
                    <a:pt x="25575" y="8194"/>
                  </a:lnTo>
                  <a:lnTo>
                    <a:pt x="26328" y="8263"/>
                  </a:lnTo>
                  <a:lnTo>
                    <a:pt x="26442" y="8423"/>
                  </a:lnTo>
                  <a:lnTo>
                    <a:pt x="27275" y="8833"/>
                  </a:lnTo>
                  <a:lnTo>
                    <a:pt x="27127" y="9233"/>
                  </a:lnTo>
                  <a:lnTo>
                    <a:pt x="24491" y="8365"/>
                  </a:lnTo>
                  <a:lnTo>
                    <a:pt x="23544" y="8114"/>
                  </a:lnTo>
                  <a:lnTo>
                    <a:pt x="21718" y="7886"/>
                  </a:lnTo>
                  <a:lnTo>
                    <a:pt x="21546" y="8137"/>
                  </a:lnTo>
                  <a:lnTo>
                    <a:pt x="22391" y="8571"/>
                  </a:lnTo>
                  <a:lnTo>
                    <a:pt x="22003" y="9084"/>
                  </a:lnTo>
                  <a:lnTo>
                    <a:pt x="21090" y="8628"/>
                  </a:lnTo>
                  <a:lnTo>
                    <a:pt x="20382" y="8947"/>
                  </a:lnTo>
                  <a:lnTo>
                    <a:pt x="19298" y="8959"/>
                  </a:lnTo>
                  <a:lnTo>
                    <a:pt x="19002" y="9233"/>
                  </a:lnTo>
                  <a:lnTo>
                    <a:pt x="18237" y="9141"/>
                  </a:lnTo>
                  <a:lnTo>
                    <a:pt x="18602" y="8674"/>
                  </a:lnTo>
                  <a:lnTo>
                    <a:pt x="18146" y="8651"/>
                  </a:lnTo>
                  <a:lnTo>
                    <a:pt x="16388" y="9301"/>
                  </a:lnTo>
                  <a:lnTo>
                    <a:pt x="15304" y="9678"/>
                  </a:lnTo>
                  <a:lnTo>
                    <a:pt x="15361" y="10169"/>
                  </a:lnTo>
                  <a:lnTo>
                    <a:pt x="14505" y="10340"/>
                  </a:lnTo>
                  <a:lnTo>
                    <a:pt x="13935" y="10077"/>
                  </a:lnTo>
                  <a:lnTo>
                    <a:pt x="13763" y="9644"/>
                  </a:lnTo>
                  <a:lnTo>
                    <a:pt x="14471" y="9541"/>
                  </a:lnTo>
                  <a:lnTo>
                    <a:pt x="13957" y="9119"/>
                  </a:lnTo>
                  <a:lnTo>
                    <a:pt x="12223" y="8856"/>
                  </a:lnTo>
                  <a:lnTo>
                    <a:pt x="12839" y="9347"/>
                  </a:lnTo>
                  <a:lnTo>
                    <a:pt x="12725" y="9803"/>
                  </a:lnTo>
                  <a:lnTo>
                    <a:pt x="13387" y="10271"/>
                  </a:lnTo>
                  <a:lnTo>
                    <a:pt x="13238" y="10819"/>
                  </a:lnTo>
                  <a:lnTo>
                    <a:pt x="12576" y="10545"/>
                  </a:lnTo>
                  <a:lnTo>
                    <a:pt x="12006" y="10500"/>
                  </a:lnTo>
                  <a:lnTo>
                    <a:pt x="10865" y="11276"/>
                  </a:lnTo>
                  <a:lnTo>
                    <a:pt x="11470" y="11858"/>
                  </a:lnTo>
                  <a:lnTo>
                    <a:pt x="11013" y="12052"/>
                  </a:lnTo>
                  <a:lnTo>
                    <a:pt x="9381" y="11561"/>
                  </a:lnTo>
                  <a:lnTo>
                    <a:pt x="9084" y="11858"/>
                  </a:lnTo>
                  <a:lnTo>
                    <a:pt x="9552" y="12200"/>
                  </a:lnTo>
                  <a:lnTo>
                    <a:pt x="9587" y="12588"/>
                  </a:lnTo>
                  <a:lnTo>
                    <a:pt x="9039" y="12383"/>
                  </a:lnTo>
                  <a:lnTo>
                    <a:pt x="8183" y="12143"/>
                  </a:lnTo>
                  <a:lnTo>
                    <a:pt x="7909" y="11310"/>
                  </a:lnTo>
                  <a:lnTo>
                    <a:pt x="7772" y="10945"/>
                  </a:lnTo>
                  <a:lnTo>
                    <a:pt x="6631" y="10374"/>
                  </a:lnTo>
                  <a:lnTo>
                    <a:pt x="7042" y="10271"/>
                  </a:lnTo>
                  <a:lnTo>
                    <a:pt x="9906" y="10876"/>
                  </a:lnTo>
                  <a:lnTo>
                    <a:pt x="10819" y="10659"/>
                  </a:lnTo>
                  <a:lnTo>
                    <a:pt x="11355" y="10248"/>
                  </a:lnTo>
                  <a:lnTo>
                    <a:pt x="11127" y="9735"/>
                  </a:lnTo>
                  <a:lnTo>
                    <a:pt x="10557" y="9358"/>
                  </a:lnTo>
                  <a:lnTo>
                    <a:pt x="8046" y="8491"/>
                  </a:lnTo>
                  <a:lnTo>
                    <a:pt x="6391" y="8308"/>
                  </a:lnTo>
                  <a:lnTo>
                    <a:pt x="5307" y="7852"/>
                  </a:lnTo>
                  <a:lnTo>
                    <a:pt x="4793" y="8103"/>
                  </a:lnTo>
                  <a:lnTo>
                    <a:pt x="4793" y="8103"/>
                  </a:lnTo>
                  <a:lnTo>
                    <a:pt x="3880" y="8423"/>
                  </a:lnTo>
                  <a:lnTo>
                    <a:pt x="3424" y="8491"/>
                  </a:lnTo>
                  <a:lnTo>
                    <a:pt x="3481" y="9016"/>
                  </a:lnTo>
                  <a:lnTo>
                    <a:pt x="4508" y="9541"/>
                  </a:lnTo>
                  <a:lnTo>
                    <a:pt x="4109" y="10134"/>
                  </a:lnTo>
                  <a:lnTo>
                    <a:pt x="5022" y="11024"/>
                  </a:lnTo>
                  <a:lnTo>
                    <a:pt x="4771" y="11709"/>
                  </a:lnTo>
                  <a:lnTo>
                    <a:pt x="5478" y="12303"/>
                  </a:lnTo>
                  <a:lnTo>
                    <a:pt x="5341" y="12828"/>
                  </a:lnTo>
                  <a:lnTo>
                    <a:pt x="6391" y="13387"/>
                  </a:lnTo>
                  <a:lnTo>
                    <a:pt x="6254" y="13798"/>
                  </a:lnTo>
                  <a:lnTo>
                    <a:pt x="5786" y="14266"/>
                  </a:lnTo>
                  <a:lnTo>
                    <a:pt x="4656" y="15327"/>
                  </a:lnTo>
                  <a:lnTo>
                    <a:pt x="4656" y="15327"/>
                  </a:lnTo>
                  <a:lnTo>
                    <a:pt x="5421" y="15726"/>
                  </a:lnTo>
                  <a:lnTo>
                    <a:pt x="4771" y="16183"/>
                  </a:lnTo>
                  <a:lnTo>
                    <a:pt x="4771" y="16183"/>
                  </a:lnTo>
                  <a:lnTo>
                    <a:pt x="4908" y="16320"/>
                  </a:lnTo>
                  <a:lnTo>
                    <a:pt x="4531" y="16810"/>
                  </a:lnTo>
                  <a:lnTo>
                    <a:pt x="4885" y="17586"/>
                  </a:lnTo>
                  <a:lnTo>
                    <a:pt x="4656" y="17860"/>
                  </a:lnTo>
                  <a:lnTo>
                    <a:pt x="4999" y="18066"/>
                  </a:lnTo>
                  <a:lnTo>
                    <a:pt x="5147" y="18465"/>
                  </a:lnTo>
                  <a:lnTo>
                    <a:pt x="5444" y="18979"/>
                  </a:lnTo>
                  <a:lnTo>
                    <a:pt x="6186" y="19184"/>
                  </a:lnTo>
                  <a:lnTo>
                    <a:pt x="6334" y="19390"/>
                  </a:lnTo>
                  <a:lnTo>
                    <a:pt x="6654" y="19287"/>
                  </a:lnTo>
                  <a:lnTo>
                    <a:pt x="7338" y="19492"/>
                  </a:lnTo>
                  <a:lnTo>
                    <a:pt x="7487" y="19903"/>
                  </a:lnTo>
                  <a:lnTo>
                    <a:pt x="7395" y="20131"/>
                  </a:lnTo>
                  <a:lnTo>
                    <a:pt x="7932" y="20691"/>
                  </a:lnTo>
                  <a:lnTo>
                    <a:pt x="8240" y="20839"/>
                  </a:lnTo>
                  <a:lnTo>
                    <a:pt x="8228" y="20999"/>
                  </a:lnTo>
                  <a:lnTo>
                    <a:pt x="8708" y="21158"/>
                  </a:lnTo>
                  <a:lnTo>
                    <a:pt x="8959" y="21387"/>
                  </a:lnTo>
                  <a:lnTo>
                    <a:pt x="8731" y="21569"/>
                  </a:lnTo>
                  <a:lnTo>
                    <a:pt x="8171" y="21547"/>
                  </a:lnTo>
                  <a:lnTo>
                    <a:pt x="8057" y="21626"/>
                  </a:lnTo>
                  <a:lnTo>
                    <a:pt x="8274" y="21912"/>
                  </a:lnTo>
                  <a:lnTo>
                    <a:pt x="8559" y="22471"/>
                  </a:lnTo>
                  <a:lnTo>
                    <a:pt x="8559" y="22471"/>
                  </a:lnTo>
                  <a:lnTo>
                    <a:pt x="8810" y="22494"/>
                  </a:lnTo>
                  <a:lnTo>
                    <a:pt x="8959" y="22300"/>
                  </a:lnTo>
                  <a:lnTo>
                    <a:pt x="9164" y="22345"/>
                  </a:lnTo>
                  <a:lnTo>
                    <a:pt x="9849" y="22265"/>
                  </a:lnTo>
                  <a:lnTo>
                    <a:pt x="10397" y="22756"/>
                  </a:lnTo>
                  <a:lnTo>
                    <a:pt x="10271" y="22939"/>
                  </a:lnTo>
                  <a:lnTo>
                    <a:pt x="10363" y="23213"/>
                  </a:lnTo>
                  <a:lnTo>
                    <a:pt x="10933" y="23247"/>
                  </a:lnTo>
                  <a:lnTo>
                    <a:pt x="11253" y="23624"/>
                  </a:lnTo>
                  <a:lnTo>
                    <a:pt x="11276" y="23795"/>
                  </a:lnTo>
                  <a:lnTo>
                    <a:pt x="12223" y="24114"/>
                  </a:lnTo>
                  <a:lnTo>
                    <a:pt x="12725" y="23966"/>
                  </a:lnTo>
                  <a:lnTo>
                    <a:pt x="13238" y="24377"/>
                  </a:lnTo>
                  <a:lnTo>
                    <a:pt x="13649" y="24365"/>
                  </a:lnTo>
                  <a:lnTo>
                    <a:pt x="14733" y="24651"/>
                  </a:lnTo>
                  <a:lnTo>
                    <a:pt x="14790" y="24925"/>
                  </a:lnTo>
                  <a:lnTo>
                    <a:pt x="14608" y="25381"/>
                  </a:lnTo>
                  <a:lnTo>
                    <a:pt x="14859" y="25860"/>
                  </a:lnTo>
                  <a:lnTo>
                    <a:pt x="14813" y="26168"/>
                  </a:lnTo>
                  <a:lnTo>
                    <a:pt x="14151" y="26237"/>
                  </a:lnTo>
                  <a:lnTo>
                    <a:pt x="13832" y="26477"/>
                  </a:lnTo>
                  <a:lnTo>
                    <a:pt x="13889" y="26876"/>
                  </a:lnTo>
                  <a:lnTo>
                    <a:pt x="14494" y="26739"/>
                  </a:lnTo>
                  <a:lnTo>
                    <a:pt x="14551" y="26922"/>
                  </a:lnTo>
                  <a:lnTo>
                    <a:pt x="13581" y="27287"/>
                  </a:lnTo>
                  <a:lnTo>
                    <a:pt x="14037" y="27629"/>
                  </a:lnTo>
                  <a:lnTo>
                    <a:pt x="13581" y="28371"/>
                  </a:lnTo>
                  <a:lnTo>
                    <a:pt x="13090" y="28519"/>
                  </a:lnTo>
                  <a:lnTo>
                    <a:pt x="13809" y="29033"/>
                  </a:lnTo>
                  <a:lnTo>
                    <a:pt x="14688" y="29375"/>
                  </a:lnTo>
                  <a:lnTo>
                    <a:pt x="15749" y="30106"/>
                  </a:lnTo>
                  <a:lnTo>
                    <a:pt x="15818" y="30003"/>
                  </a:lnTo>
                  <a:lnTo>
                    <a:pt x="16457" y="30163"/>
                  </a:lnTo>
                  <a:lnTo>
                    <a:pt x="17552" y="30300"/>
                  </a:lnTo>
                  <a:lnTo>
                    <a:pt x="18625" y="30710"/>
                  </a:lnTo>
                  <a:lnTo>
                    <a:pt x="18785" y="30882"/>
                  </a:lnTo>
                  <a:lnTo>
                    <a:pt x="19196" y="30745"/>
                  </a:lnTo>
                  <a:lnTo>
                    <a:pt x="19926" y="30927"/>
                  </a:lnTo>
                  <a:lnTo>
                    <a:pt x="20223" y="31281"/>
                  </a:lnTo>
                  <a:lnTo>
                    <a:pt x="20725" y="31487"/>
                  </a:lnTo>
                  <a:lnTo>
                    <a:pt x="20942" y="31509"/>
                  </a:lnTo>
                  <a:lnTo>
                    <a:pt x="21546" y="32057"/>
                  </a:lnTo>
                  <a:lnTo>
                    <a:pt x="21889" y="32114"/>
                  </a:lnTo>
                  <a:lnTo>
                    <a:pt x="21969" y="31897"/>
                  </a:lnTo>
                  <a:lnTo>
                    <a:pt x="22334" y="31544"/>
                  </a:lnTo>
                  <a:lnTo>
                    <a:pt x="22334" y="31544"/>
                  </a:lnTo>
                  <a:lnTo>
                    <a:pt x="21295" y="30505"/>
                  </a:lnTo>
                  <a:lnTo>
                    <a:pt x="21238" y="29912"/>
                  </a:lnTo>
                  <a:lnTo>
                    <a:pt x="20394" y="29079"/>
                  </a:lnTo>
                  <a:lnTo>
                    <a:pt x="20896" y="28177"/>
                  </a:lnTo>
                  <a:lnTo>
                    <a:pt x="21546" y="28017"/>
                  </a:lnTo>
                  <a:lnTo>
                    <a:pt x="21752" y="27492"/>
                  </a:lnTo>
                  <a:lnTo>
                    <a:pt x="21352" y="27344"/>
                  </a:lnTo>
                  <a:lnTo>
                    <a:pt x="21318" y="26887"/>
                  </a:lnTo>
                  <a:lnTo>
                    <a:pt x="20725" y="26305"/>
                  </a:lnTo>
                  <a:lnTo>
                    <a:pt x="20211" y="26340"/>
                  </a:lnTo>
                  <a:lnTo>
                    <a:pt x="19458" y="25723"/>
                  </a:lnTo>
                  <a:lnTo>
                    <a:pt x="19698" y="25050"/>
                  </a:lnTo>
                  <a:lnTo>
                    <a:pt x="19458" y="24879"/>
                  </a:lnTo>
                  <a:lnTo>
                    <a:pt x="19755" y="23909"/>
                  </a:lnTo>
                  <a:lnTo>
                    <a:pt x="20611" y="24422"/>
                  </a:lnTo>
                  <a:lnTo>
                    <a:pt x="20508" y="23772"/>
                  </a:lnTo>
                  <a:lnTo>
                    <a:pt x="21661" y="22825"/>
                  </a:lnTo>
                  <a:lnTo>
                    <a:pt x="22733" y="22802"/>
                  </a:lnTo>
                  <a:lnTo>
                    <a:pt x="24434" y="23407"/>
                  </a:lnTo>
                  <a:lnTo>
                    <a:pt x="25370" y="23749"/>
                  </a:lnTo>
                  <a:lnTo>
                    <a:pt x="25986" y="23395"/>
                  </a:lnTo>
                  <a:lnTo>
                    <a:pt x="27070" y="23372"/>
                  </a:lnTo>
                  <a:lnTo>
                    <a:pt x="28108" y="23829"/>
                  </a:lnTo>
                  <a:lnTo>
                    <a:pt x="28223" y="23566"/>
                  </a:lnTo>
                  <a:lnTo>
                    <a:pt x="29215" y="23612"/>
                  </a:lnTo>
                  <a:lnTo>
                    <a:pt x="29238" y="23178"/>
                  </a:lnTo>
                  <a:lnTo>
                    <a:pt x="27903" y="22585"/>
                  </a:lnTo>
                  <a:lnTo>
                    <a:pt x="28417" y="22174"/>
                  </a:lnTo>
                  <a:lnTo>
                    <a:pt x="28200" y="21923"/>
                  </a:lnTo>
                  <a:lnTo>
                    <a:pt x="28759" y="21695"/>
                  </a:lnTo>
                  <a:lnTo>
                    <a:pt x="28040" y="21113"/>
                  </a:lnTo>
                  <a:lnTo>
                    <a:pt x="28245" y="20816"/>
                  </a:lnTo>
                  <a:lnTo>
                    <a:pt x="30642" y="20519"/>
                  </a:lnTo>
                  <a:lnTo>
                    <a:pt x="30882" y="20303"/>
                  </a:lnTo>
                  <a:lnTo>
                    <a:pt x="32422" y="19983"/>
                  </a:lnTo>
                  <a:lnTo>
                    <a:pt x="32867" y="19629"/>
                  </a:lnTo>
                  <a:lnTo>
                    <a:pt x="34146" y="19812"/>
                  </a:lnTo>
                  <a:lnTo>
                    <a:pt x="34762" y="20713"/>
                  </a:lnTo>
                  <a:lnTo>
                    <a:pt x="35378" y="20497"/>
                  </a:lnTo>
                  <a:lnTo>
                    <a:pt x="36371" y="20805"/>
                  </a:lnTo>
                  <a:lnTo>
                    <a:pt x="36542" y="21273"/>
                  </a:lnTo>
                  <a:lnTo>
                    <a:pt x="37170" y="21216"/>
                  </a:lnTo>
                  <a:lnTo>
                    <a:pt x="38471" y="20405"/>
                  </a:lnTo>
                  <a:lnTo>
                    <a:pt x="38357" y="20679"/>
                  </a:lnTo>
                  <a:lnTo>
                    <a:pt x="39544" y="21341"/>
                  </a:lnTo>
                  <a:lnTo>
                    <a:pt x="42123" y="23555"/>
                  </a:lnTo>
                  <a:lnTo>
                    <a:pt x="42282" y="23087"/>
                  </a:lnTo>
                  <a:lnTo>
                    <a:pt x="43458" y="23601"/>
                  </a:lnTo>
                  <a:lnTo>
                    <a:pt x="44348" y="23372"/>
                  </a:lnTo>
                  <a:lnTo>
                    <a:pt x="44805" y="23521"/>
                  </a:lnTo>
                  <a:lnTo>
                    <a:pt x="45387" y="24034"/>
                  </a:lnTo>
                  <a:lnTo>
                    <a:pt x="45946" y="24206"/>
                  </a:lnTo>
                  <a:lnTo>
                    <a:pt x="46414" y="24582"/>
                  </a:lnTo>
                  <a:lnTo>
                    <a:pt x="47270" y="24457"/>
                  </a:lnTo>
                  <a:lnTo>
                    <a:pt x="47886" y="24993"/>
                  </a:lnTo>
                  <a:lnTo>
                    <a:pt x="48125" y="24925"/>
                  </a:lnTo>
                  <a:lnTo>
                    <a:pt x="48799" y="24776"/>
                  </a:lnTo>
                  <a:lnTo>
                    <a:pt x="49735" y="24012"/>
                  </a:lnTo>
                  <a:lnTo>
                    <a:pt x="50579" y="23601"/>
                  </a:lnTo>
                  <a:lnTo>
                    <a:pt x="51332" y="23863"/>
                  </a:lnTo>
                  <a:lnTo>
                    <a:pt x="52063" y="23886"/>
                  </a:lnTo>
                  <a:lnTo>
                    <a:pt x="52736" y="24297"/>
                  </a:lnTo>
                  <a:lnTo>
                    <a:pt x="53444" y="24320"/>
                  </a:lnTo>
                  <a:lnTo>
                    <a:pt x="54573" y="24548"/>
                  </a:lnTo>
                  <a:lnTo>
                    <a:pt x="54916" y="23943"/>
                  </a:lnTo>
                  <a:lnTo>
                    <a:pt x="54345" y="23430"/>
                  </a:lnTo>
                  <a:lnTo>
                    <a:pt x="54528" y="22517"/>
                  </a:lnTo>
                  <a:lnTo>
                    <a:pt x="55521" y="22870"/>
                  </a:lnTo>
                  <a:lnTo>
                    <a:pt x="56205" y="22984"/>
                  </a:lnTo>
                  <a:lnTo>
                    <a:pt x="57141" y="23201"/>
                  </a:lnTo>
                  <a:lnTo>
                    <a:pt x="57666" y="23852"/>
                  </a:lnTo>
                  <a:lnTo>
                    <a:pt x="58864" y="24228"/>
                  </a:lnTo>
                  <a:lnTo>
                    <a:pt x="59424" y="24069"/>
                  </a:lnTo>
                  <a:lnTo>
                    <a:pt x="60234" y="23954"/>
                  </a:lnTo>
                  <a:lnTo>
                    <a:pt x="61010" y="24069"/>
                  </a:lnTo>
                  <a:lnTo>
                    <a:pt x="61934" y="24491"/>
                  </a:lnTo>
                  <a:lnTo>
                    <a:pt x="62630" y="24936"/>
                  </a:lnTo>
                  <a:lnTo>
                    <a:pt x="63281" y="24936"/>
                  </a:lnTo>
                  <a:lnTo>
                    <a:pt x="64228" y="25084"/>
                  </a:lnTo>
                  <a:lnTo>
                    <a:pt x="64742" y="24856"/>
                  </a:lnTo>
                  <a:lnTo>
                    <a:pt x="65575" y="24708"/>
                  </a:lnTo>
                  <a:lnTo>
                    <a:pt x="66214" y="24080"/>
                  </a:lnTo>
                  <a:lnTo>
                    <a:pt x="66682" y="24183"/>
                  </a:lnTo>
                  <a:lnTo>
                    <a:pt x="67241" y="24479"/>
                  </a:lnTo>
                  <a:lnTo>
                    <a:pt x="68028" y="24411"/>
                  </a:lnTo>
                  <a:lnTo>
                    <a:pt x="69067" y="24742"/>
                  </a:lnTo>
                  <a:lnTo>
                    <a:pt x="69695" y="24183"/>
                  </a:lnTo>
                  <a:lnTo>
                    <a:pt x="69421" y="23795"/>
                  </a:lnTo>
                  <a:lnTo>
                    <a:pt x="69409" y="22870"/>
                  </a:lnTo>
                  <a:lnTo>
                    <a:pt x="69580" y="22585"/>
                  </a:lnTo>
                  <a:lnTo>
                    <a:pt x="69227" y="22117"/>
                  </a:lnTo>
                  <a:lnTo>
                    <a:pt x="68702" y="21900"/>
                  </a:lnTo>
                  <a:lnTo>
                    <a:pt x="68941" y="21467"/>
                  </a:lnTo>
                  <a:lnTo>
                    <a:pt x="69672" y="21318"/>
                  </a:lnTo>
                  <a:lnTo>
                    <a:pt x="70550" y="21284"/>
                  </a:lnTo>
                  <a:lnTo>
                    <a:pt x="71760" y="21547"/>
                  </a:lnTo>
                  <a:lnTo>
                    <a:pt x="72605" y="21866"/>
                  </a:lnTo>
                  <a:lnTo>
                    <a:pt x="73700" y="22745"/>
                  </a:lnTo>
                  <a:lnTo>
                    <a:pt x="74248" y="23121"/>
                  </a:lnTo>
                  <a:lnTo>
                    <a:pt x="74876" y="23658"/>
                  </a:lnTo>
                  <a:lnTo>
                    <a:pt x="75743" y="24525"/>
                  </a:lnTo>
                  <a:lnTo>
                    <a:pt x="77158" y="24799"/>
                  </a:lnTo>
                  <a:lnTo>
                    <a:pt x="78425" y="25438"/>
                  </a:lnTo>
                  <a:lnTo>
                    <a:pt x="79281" y="26260"/>
                  </a:lnTo>
                  <a:lnTo>
                    <a:pt x="80354" y="26260"/>
                  </a:lnTo>
                  <a:lnTo>
                    <a:pt x="80719" y="25906"/>
                  </a:lnTo>
                  <a:lnTo>
                    <a:pt x="81712" y="25655"/>
                  </a:lnTo>
                  <a:lnTo>
                    <a:pt x="81894" y="26454"/>
                  </a:lnTo>
                  <a:lnTo>
                    <a:pt x="81837" y="26773"/>
                  </a:lnTo>
                  <a:lnTo>
                    <a:pt x="82237" y="27743"/>
                  </a:lnTo>
                  <a:lnTo>
                    <a:pt x="82316" y="28599"/>
                  </a:lnTo>
                  <a:lnTo>
                    <a:pt x="81346" y="28451"/>
                  </a:lnTo>
                  <a:lnTo>
                    <a:pt x="80936" y="28759"/>
                  </a:lnTo>
                  <a:lnTo>
                    <a:pt x="81609" y="29512"/>
                  </a:lnTo>
                  <a:lnTo>
                    <a:pt x="82145" y="30562"/>
                  </a:lnTo>
                  <a:lnTo>
                    <a:pt x="81791" y="30574"/>
                  </a:lnTo>
                  <a:lnTo>
                    <a:pt x="82065" y="31019"/>
                  </a:lnTo>
                  <a:lnTo>
                    <a:pt x="82065" y="31019"/>
                  </a:lnTo>
                  <a:lnTo>
                    <a:pt x="82259" y="31167"/>
                  </a:lnTo>
                  <a:lnTo>
                    <a:pt x="82259" y="31167"/>
                  </a:lnTo>
                  <a:lnTo>
                    <a:pt x="82259" y="31167"/>
                  </a:lnTo>
                  <a:lnTo>
                    <a:pt x="82259" y="31167"/>
                  </a:lnTo>
                  <a:lnTo>
                    <a:pt x="82202" y="30882"/>
                  </a:lnTo>
                  <a:lnTo>
                    <a:pt x="82773" y="30243"/>
                  </a:lnTo>
                  <a:lnTo>
                    <a:pt x="83503" y="30676"/>
                  </a:lnTo>
                  <a:lnTo>
                    <a:pt x="83960" y="30653"/>
                  </a:lnTo>
                  <a:lnTo>
                    <a:pt x="84587" y="30140"/>
                  </a:lnTo>
                  <a:lnTo>
                    <a:pt x="84736" y="29615"/>
                  </a:lnTo>
                  <a:lnTo>
                    <a:pt x="85033" y="28599"/>
                  </a:lnTo>
                  <a:lnTo>
                    <a:pt x="85306" y="27572"/>
                  </a:lnTo>
                  <a:lnTo>
                    <a:pt x="85112" y="26967"/>
                  </a:lnTo>
                  <a:lnTo>
                    <a:pt x="85261" y="25678"/>
                  </a:lnTo>
                  <a:lnTo>
                    <a:pt x="84519" y="24263"/>
                  </a:lnTo>
                  <a:lnTo>
                    <a:pt x="83732" y="23224"/>
                  </a:lnTo>
                  <a:lnTo>
                    <a:pt x="83549" y="22345"/>
                  </a:lnTo>
                  <a:lnTo>
                    <a:pt x="82876" y="21615"/>
                  </a:lnTo>
                  <a:lnTo>
                    <a:pt x="81061" y="20656"/>
                  </a:lnTo>
                  <a:lnTo>
                    <a:pt x="80262" y="20599"/>
                  </a:lnTo>
                  <a:lnTo>
                    <a:pt x="80228" y="21033"/>
                  </a:lnTo>
                  <a:lnTo>
                    <a:pt x="79395" y="20839"/>
                  </a:lnTo>
                  <a:lnTo>
                    <a:pt x="78585" y="20303"/>
                  </a:lnTo>
                  <a:lnTo>
                    <a:pt x="77443" y="20200"/>
                  </a:lnTo>
                  <a:lnTo>
                    <a:pt x="78140" y="18191"/>
                  </a:lnTo>
                  <a:lnTo>
                    <a:pt x="78642" y="16548"/>
                  </a:lnTo>
                  <a:lnTo>
                    <a:pt x="80513" y="16297"/>
                  </a:lnTo>
                  <a:lnTo>
                    <a:pt x="82636" y="16434"/>
                  </a:lnTo>
                  <a:lnTo>
                    <a:pt x="82990" y="16034"/>
                  </a:lnTo>
                  <a:lnTo>
                    <a:pt x="84120" y="16149"/>
                  </a:lnTo>
                  <a:lnTo>
                    <a:pt x="84736" y="16765"/>
                  </a:lnTo>
                  <a:lnTo>
                    <a:pt x="85649" y="16674"/>
                  </a:lnTo>
                  <a:lnTo>
                    <a:pt x="86847" y="16445"/>
                  </a:lnTo>
                  <a:lnTo>
                    <a:pt x="85740" y="15955"/>
                  </a:lnTo>
                  <a:lnTo>
                    <a:pt x="85740" y="14551"/>
                  </a:lnTo>
                  <a:lnTo>
                    <a:pt x="87041" y="14277"/>
                  </a:lnTo>
                  <a:lnTo>
                    <a:pt x="88764" y="15293"/>
                  </a:lnTo>
                  <a:lnTo>
                    <a:pt x="89278" y="14380"/>
                  </a:lnTo>
                  <a:lnTo>
                    <a:pt x="88821" y="13706"/>
                  </a:lnTo>
                  <a:lnTo>
                    <a:pt x="89495" y="13638"/>
                  </a:lnTo>
                  <a:lnTo>
                    <a:pt x="90419" y="14790"/>
                  </a:lnTo>
                  <a:lnTo>
                    <a:pt x="90077" y="15452"/>
                  </a:lnTo>
                  <a:lnTo>
                    <a:pt x="89963" y="16308"/>
                  </a:lnTo>
                  <a:lnTo>
                    <a:pt x="90008" y="17381"/>
                  </a:lnTo>
                  <a:lnTo>
                    <a:pt x="89198" y="17564"/>
                  </a:lnTo>
                  <a:lnTo>
                    <a:pt x="89597" y="17952"/>
                  </a:lnTo>
                  <a:lnTo>
                    <a:pt x="89586" y="18465"/>
                  </a:lnTo>
                  <a:lnTo>
                    <a:pt x="90499" y="19641"/>
                  </a:lnTo>
                  <a:lnTo>
                    <a:pt x="92781" y="21558"/>
                  </a:lnTo>
                  <a:lnTo>
                    <a:pt x="94276" y="22813"/>
                  </a:lnTo>
                  <a:lnTo>
                    <a:pt x="95087" y="23430"/>
                  </a:lnTo>
                  <a:lnTo>
                    <a:pt x="95315" y="22608"/>
                  </a:lnTo>
                  <a:lnTo>
                    <a:pt x="94676" y="21729"/>
                  </a:lnTo>
                  <a:lnTo>
                    <a:pt x="95486" y="21512"/>
                  </a:lnTo>
                  <a:lnTo>
                    <a:pt x="94721" y="20531"/>
                  </a:lnTo>
                  <a:lnTo>
                    <a:pt x="95429" y="20086"/>
                  </a:lnTo>
                  <a:lnTo>
                    <a:pt x="94756" y="19721"/>
                  </a:lnTo>
                  <a:lnTo>
                    <a:pt x="94276" y="19002"/>
                  </a:lnTo>
                  <a:lnTo>
                    <a:pt x="94858" y="18979"/>
                  </a:lnTo>
                  <a:lnTo>
                    <a:pt x="93580" y="17746"/>
                  </a:lnTo>
                  <a:lnTo>
                    <a:pt x="92622" y="17552"/>
                  </a:lnTo>
                  <a:lnTo>
                    <a:pt x="92211" y="17210"/>
                  </a:lnTo>
                  <a:lnTo>
                    <a:pt x="92051" y="16411"/>
                  </a:lnTo>
                  <a:lnTo>
                    <a:pt x="91606" y="15852"/>
                  </a:lnTo>
                  <a:lnTo>
                    <a:pt x="92610" y="15966"/>
                  </a:lnTo>
                  <a:lnTo>
                    <a:pt x="92793" y="15612"/>
                  </a:lnTo>
                  <a:lnTo>
                    <a:pt x="93466" y="15920"/>
                  </a:lnTo>
                  <a:lnTo>
                    <a:pt x="94333" y="15270"/>
                  </a:lnTo>
                  <a:lnTo>
                    <a:pt x="95954" y="15840"/>
                  </a:lnTo>
                  <a:lnTo>
                    <a:pt x="95714" y="15464"/>
                  </a:lnTo>
                  <a:lnTo>
                    <a:pt x="96000" y="14950"/>
                  </a:lnTo>
                  <a:lnTo>
                    <a:pt x="96216" y="14380"/>
                  </a:lnTo>
                  <a:lnTo>
                    <a:pt x="96662" y="14288"/>
                  </a:lnTo>
                  <a:lnTo>
                    <a:pt x="97586" y="13672"/>
                  </a:lnTo>
                  <a:lnTo>
                    <a:pt x="98978" y="13843"/>
                  </a:lnTo>
                  <a:lnTo>
                    <a:pt x="98853" y="13626"/>
                  </a:lnTo>
                  <a:lnTo>
                    <a:pt x="98316" y="13296"/>
                  </a:lnTo>
                  <a:lnTo>
                    <a:pt x="97723" y="13067"/>
                  </a:lnTo>
                  <a:lnTo>
                    <a:pt x="96433" y="12417"/>
                  </a:lnTo>
                  <a:lnTo>
                    <a:pt x="95269" y="11983"/>
                  </a:lnTo>
                  <a:lnTo>
                    <a:pt x="96148" y="12040"/>
                  </a:lnTo>
                  <a:lnTo>
                    <a:pt x="96433" y="11686"/>
                  </a:lnTo>
                  <a:lnTo>
                    <a:pt x="96433" y="11686"/>
                  </a:lnTo>
                  <a:lnTo>
                    <a:pt x="91731" y="8559"/>
                  </a:lnTo>
                  <a:lnTo>
                    <a:pt x="90396" y="8228"/>
                  </a:lnTo>
                  <a:lnTo>
                    <a:pt x="88159" y="7863"/>
                  </a:lnTo>
                  <a:lnTo>
                    <a:pt x="87030" y="7909"/>
                  </a:lnTo>
                  <a:lnTo>
                    <a:pt x="84861" y="7704"/>
                  </a:lnTo>
                  <a:lnTo>
                    <a:pt x="85112" y="8034"/>
                  </a:lnTo>
                  <a:lnTo>
                    <a:pt x="86334" y="8525"/>
                  </a:lnTo>
                  <a:lnTo>
                    <a:pt x="85968" y="8776"/>
                  </a:lnTo>
                  <a:lnTo>
                    <a:pt x="83948" y="8092"/>
                  </a:lnTo>
                  <a:lnTo>
                    <a:pt x="82978" y="8171"/>
                  </a:lnTo>
                  <a:lnTo>
                    <a:pt x="81666" y="8023"/>
                  </a:lnTo>
                  <a:lnTo>
                    <a:pt x="80662" y="8046"/>
                  </a:lnTo>
                  <a:lnTo>
                    <a:pt x="80114" y="8206"/>
                  </a:lnTo>
                  <a:lnTo>
                    <a:pt x="79087" y="7977"/>
                  </a:lnTo>
                  <a:lnTo>
                    <a:pt x="78356" y="7430"/>
                  </a:lnTo>
                  <a:lnTo>
                    <a:pt x="77432" y="7122"/>
                  </a:lnTo>
                  <a:lnTo>
                    <a:pt x="76120" y="6996"/>
                  </a:lnTo>
                  <a:lnTo>
                    <a:pt x="74020" y="7133"/>
                  </a:lnTo>
                  <a:lnTo>
                    <a:pt x="71726" y="6562"/>
                  </a:lnTo>
                  <a:lnTo>
                    <a:pt x="70608" y="6140"/>
                  </a:lnTo>
                  <a:lnTo>
                    <a:pt x="64890" y="5649"/>
                  </a:lnTo>
                  <a:lnTo>
                    <a:pt x="64593" y="5969"/>
                  </a:lnTo>
                  <a:lnTo>
                    <a:pt x="65917" y="6654"/>
                  </a:lnTo>
                  <a:lnTo>
                    <a:pt x="64844" y="6551"/>
                  </a:lnTo>
                  <a:lnTo>
                    <a:pt x="64707" y="6768"/>
                  </a:lnTo>
                  <a:lnTo>
                    <a:pt x="63315" y="6539"/>
                  </a:lnTo>
                  <a:lnTo>
                    <a:pt x="62608" y="6734"/>
                  </a:lnTo>
                  <a:lnTo>
                    <a:pt x="61284" y="6391"/>
                  </a:lnTo>
                  <a:lnTo>
                    <a:pt x="61706" y="7179"/>
                  </a:lnTo>
                  <a:lnTo>
                    <a:pt x="60439" y="6882"/>
                  </a:lnTo>
                  <a:lnTo>
                    <a:pt x="59013" y="6300"/>
                  </a:lnTo>
                  <a:lnTo>
                    <a:pt x="58956" y="5980"/>
                  </a:lnTo>
                  <a:lnTo>
                    <a:pt x="58100" y="5512"/>
                  </a:lnTo>
                  <a:lnTo>
                    <a:pt x="56696" y="5136"/>
                  </a:lnTo>
                  <a:lnTo>
                    <a:pt x="55829" y="5136"/>
                  </a:lnTo>
                  <a:lnTo>
                    <a:pt x="54505" y="5010"/>
                  </a:lnTo>
                  <a:lnTo>
                    <a:pt x="55178" y="5569"/>
                  </a:lnTo>
                  <a:lnTo>
                    <a:pt x="52725" y="5455"/>
                  </a:lnTo>
                  <a:lnTo>
                    <a:pt x="52165" y="5124"/>
                  </a:lnTo>
                  <a:lnTo>
                    <a:pt x="50271" y="4999"/>
                  </a:lnTo>
                  <a:lnTo>
                    <a:pt x="49506" y="5113"/>
                  </a:lnTo>
                  <a:lnTo>
                    <a:pt x="49495" y="5296"/>
                  </a:lnTo>
                  <a:lnTo>
                    <a:pt x="48673" y="4839"/>
                  </a:lnTo>
                  <a:lnTo>
                    <a:pt x="48342" y="4965"/>
                  </a:lnTo>
                  <a:lnTo>
                    <a:pt x="47315" y="4793"/>
                  </a:lnTo>
                  <a:lnTo>
                    <a:pt x="46516" y="4702"/>
                  </a:lnTo>
                  <a:lnTo>
                    <a:pt x="46676" y="4485"/>
                  </a:lnTo>
                  <a:lnTo>
                    <a:pt x="47612" y="4086"/>
                  </a:lnTo>
                  <a:lnTo>
                    <a:pt x="47943" y="3869"/>
                  </a:lnTo>
                  <a:lnTo>
                    <a:pt x="47601" y="3515"/>
                  </a:lnTo>
                  <a:lnTo>
                    <a:pt x="46813" y="3241"/>
                  </a:lnTo>
                  <a:lnTo>
                    <a:pt x="45170" y="2910"/>
                  </a:lnTo>
                  <a:lnTo>
                    <a:pt x="43629" y="2899"/>
                  </a:lnTo>
                  <a:lnTo>
                    <a:pt x="43367" y="3070"/>
                  </a:lnTo>
                  <a:close/>
                  <a:moveTo>
                    <a:pt x="19641" y="7236"/>
                  </a:moveTo>
                  <a:lnTo>
                    <a:pt x="18226" y="6619"/>
                  </a:lnTo>
                  <a:lnTo>
                    <a:pt x="17780" y="6003"/>
                  </a:lnTo>
                  <a:lnTo>
                    <a:pt x="18248" y="5307"/>
                  </a:lnTo>
                  <a:lnTo>
                    <a:pt x="18648" y="4599"/>
                  </a:lnTo>
                  <a:lnTo>
                    <a:pt x="19880" y="3926"/>
                  </a:lnTo>
                  <a:lnTo>
                    <a:pt x="21273" y="3584"/>
                  </a:lnTo>
                  <a:lnTo>
                    <a:pt x="22893" y="3241"/>
                  </a:lnTo>
                  <a:lnTo>
                    <a:pt x="23076" y="3025"/>
                  </a:lnTo>
                  <a:lnTo>
                    <a:pt x="22471" y="2751"/>
                  </a:lnTo>
                  <a:lnTo>
                    <a:pt x="21535" y="2842"/>
                  </a:lnTo>
                  <a:lnTo>
                    <a:pt x="20839" y="3093"/>
                  </a:lnTo>
                  <a:lnTo>
                    <a:pt x="19161" y="3230"/>
                  </a:lnTo>
                  <a:lnTo>
                    <a:pt x="17723" y="3664"/>
                  </a:lnTo>
                  <a:lnTo>
                    <a:pt x="16753" y="4052"/>
                  </a:lnTo>
                  <a:lnTo>
                    <a:pt x="17107" y="4371"/>
                  </a:lnTo>
                  <a:lnTo>
                    <a:pt x="16171" y="4999"/>
                  </a:lnTo>
                  <a:lnTo>
                    <a:pt x="16731" y="5090"/>
                  </a:lnTo>
                  <a:lnTo>
                    <a:pt x="15955" y="5706"/>
                  </a:lnTo>
                  <a:lnTo>
                    <a:pt x="16183" y="6106"/>
                  </a:lnTo>
                  <a:lnTo>
                    <a:pt x="15703" y="6266"/>
                  </a:lnTo>
                  <a:lnTo>
                    <a:pt x="15966" y="6665"/>
                  </a:lnTo>
                  <a:lnTo>
                    <a:pt x="17096" y="6859"/>
                  </a:lnTo>
                  <a:lnTo>
                    <a:pt x="17415" y="7190"/>
                  </a:lnTo>
                  <a:lnTo>
                    <a:pt x="19321" y="7293"/>
                  </a:lnTo>
                  <a:close/>
                  <a:moveTo>
                    <a:pt x="64434" y="3709"/>
                  </a:moveTo>
                  <a:lnTo>
                    <a:pt x="61877" y="3344"/>
                  </a:lnTo>
                  <a:lnTo>
                    <a:pt x="60416" y="3310"/>
                  </a:lnTo>
                  <a:lnTo>
                    <a:pt x="59937" y="3447"/>
                  </a:lnTo>
                  <a:lnTo>
                    <a:pt x="60416" y="3926"/>
                  </a:lnTo>
                  <a:lnTo>
                    <a:pt x="62197" y="4383"/>
                  </a:lnTo>
                  <a:lnTo>
                    <a:pt x="62836" y="4211"/>
                  </a:lnTo>
                  <a:lnTo>
                    <a:pt x="64856" y="4246"/>
                  </a:lnTo>
                  <a:close/>
                  <a:moveTo>
                    <a:pt x="68028" y="4040"/>
                  </a:moveTo>
                  <a:lnTo>
                    <a:pt x="66362" y="3858"/>
                  </a:lnTo>
                  <a:lnTo>
                    <a:pt x="65187" y="3755"/>
                  </a:lnTo>
                  <a:lnTo>
                    <a:pt x="65426" y="3983"/>
                  </a:lnTo>
                  <a:lnTo>
                    <a:pt x="66899" y="4268"/>
                  </a:lnTo>
                  <a:lnTo>
                    <a:pt x="67869" y="4326"/>
                  </a:lnTo>
                  <a:close/>
                  <a:moveTo>
                    <a:pt x="66248" y="5398"/>
                  </a:moveTo>
                  <a:lnTo>
                    <a:pt x="65883" y="5193"/>
                  </a:lnTo>
                  <a:lnTo>
                    <a:pt x="64707" y="4919"/>
                  </a:lnTo>
                  <a:lnTo>
                    <a:pt x="64114" y="4999"/>
                  </a:lnTo>
                  <a:lnTo>
                    <a:pt x="64000" y="5284"/>
                  </a:lnTo>
                  <a:lnTo>
                    <a:pt x="64160" y="5307"/>
                  </a:lnTo>
                  <a:lnTo>
                    <a:pt x="65415" y="5398"/>
                  </a:lnTo>
                  <a:close/>
                  <a:moveTo>
                    <a:pt x="89438" y="7156"/>
                  </a:moveTo>
                  <a:lnTo>
                    <a:pt x="88582" y="6642"/>
                  </a:lnTo>
                  <a:lnTo>
                    <a:pt x="88376" y="6950"/>
                  </a:lnTo>
                  <a:lnTo>
                    <a:pt x="88878" y="7179"/>
                  </a:lnTo>
                  <a:close/>
                  <a:moveTo>
                    <a:pt x="2077" y="20542"/>
                  </a:moveTo>
                  <a:lnTo>
                    <a:pt x="1997" y="20337"/>
                  </a:lnTo>
                  <a:lnTo>
                    <a:pt x="2020" y="20086"/>
                  </a:lnTo>
                  <a:lnTo>
                    <a:pt x="1712" y="19960"/>
                  </a:lnTo>
                  <a:lnTo>
                    <a:pt x="993" y="19800"/>
                  </a:lnTo>
                  <a:lnTo>
                    <a:pt x="92" y="20086"/>
                  </a:lnTo>
                  <a:lnTo>
                    <a:pt x="0" y="20462"/>
                  </a:lnTo>
                  <a:lnTo>
                    <a:pt x="833" y="20565"/>
                  </a:lnTo>
                  <a:close/>
                  <a:moveTo>
                    <a:pt x="86197" y="23658"/>
                  </a:moveTo>
                  <a:lnTo>
                    <a:pt x="85169" y="22768"/>
                  </a:lnTo>
                  <a:lnTo>
                    <a:pt x="84451" y="21912"/>
                  </a:lnTo>
                  <a:lnTo>
                    <a:pt x="83480" y="21090"/>
                  </a:lnTo>
                  <a:lnTo>
                    <a:pt x="82773" y="20519"/>
                  </a:lnTo>
                  <a:lnTo>
                    <a:pt x="82590" y="20634"/>
                  </a:lnTo>
                  <a:lnTo>
                    <a:pt x="83218" y="21033"/>
                  </a:lnTo>
                  <a:lnTo>
                    <a:pt x="82944" y="21432"/>
                  </a:lnTo>
                  <a:lnTo>
                    <a:pt x="83914" y="22619"/>
                  </a:lnTo>
                  <a:lnTo>
                    <a:pt x="85033" y="23475"/>
                  </a:lnTo>
                  <a:lnTo>
                    <a:pt x="85946" y="24651"/>
                  </a:lnTo>
                  <a:lnTo>
                    <a:pt x="86288" y="25313"/>
                  </a:lnTo>
                  <a:lnTo>
                    <a:pt x="87075" y="26283"/>
                  </a:lnTo>
                  <a:lnTo>
                    <a:pt x="87612" y="27138"/>
                  </a:lnTo>
                  <a:lnTo>
                    <a:pt x="88274" y="27880"/>
                  </a:lnTo>
                  <a:lnTo>
                    <a:pt x="88251" y="27196"/>
                  </a:lnTo>
                  <a:lnTo>
                    <a:pt x="89187" y="27732"/>
                  </a:lnTo>
                  <a:lnTo>
                    <a:pt x="88753" y="27104"/>
                  </a:lnTo>
                  <a:lnTo>
                    <a:pt x="87395" y="26214"/>
                  </a:lnTo>
                  <a:lnTo>
                    <a:pt x="86870" y="24925"/>
                  </a:lnTo>
                  <a:lnTo>
                    <a:pt x="88137" y="2521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25"/>
            <p:cNvSpPr/>
            <p:nvPr/>
          </p:nvSpPr>
          <p:spPr>
            <a:xfrm>
              <a:off x="4302575" y="3138075"/>
              <a:ext cx="36525" cy="40250"/>
            </a:xfrm>
            <a:custGeom>
              <a:avLst/>
              <a:gdLst/>
              <a:ahLst/>
              <a:cxnLst/>
              <a:rect l="l" t="t" r="r" b="b"/>
              <a:pathLst>
                <a:path w="1461" h="1610" extrusionOk="0">
                  <a:moveTo>
                    <a:pt x="1130" y="0"/>
                  </a:moveTo>
                  <a:lnTo>
                    <a:pt x="662" y="263"/>
                  </a:lnTo>
                  <a:lnTo>
                    <a:pt x="457" y="183"/>
                  </a:lnTo>
                  <a:lnTo>
                    <a:pt x="228" y="434"/>
                  </a:lnTo>
                  <a:lnTo>
                    <a:pt x="206" y="982"/>
                  </a:lnTo>
                  <a:lnTo>
                    <a:pt x="91" y="1039"/>
                  </a:lnTo>
                  <a:lnTo>
                    <a:pt x="0" y="1530"/>
                  </a:lnTo>
                  <a:lnTo>
                    <a:pt x="502" y="1609"/>
                  </a:lnTo>
                  <a:lnTo>
                    <a:pt x="742" y="1096"/>
                  </a:lnTo>
                  <a:lnTo>
                    <a:pt x="1176" y="1153"/>
                  </a:lnTo>
                  <a:lnTo>
                    <a:pt x="1176" y="1153"/>
                  </a:lnTo>
                  <a:lnTo>
                    <a:pt x="1404" y="1039"/>
                  </a:lnTo>
                  <a:lnTo>
                    <a:pt x="1461" y="50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25"/>
            <p:cNvSpPr/>
            <p:nvPr/>
          </p:nvSpPr>
          <p:spPr>
            <a:xfrm>
              <a:off x="3386175" y="2484725"/>
              <a:ext cx="167200" cy="151225"/>
            </a:xfrm>
            <a:custGeom>
              <a:avLst/>
              <a:gdLst/>
              <a:ahLst/>
              <a:cxnLst/>
              <a:rect l="l" t="t" r="r" b="b"/>
              <a:pathLst>
                <a:path w="6688" h="6049" extrusionOk="0">
                  <a:moveTo>
                    <a:pt x="6688" y="0"/>
                  </a:moveTo>
                  <a:lnTo>
                    <a:pt x="6574" y="0"/>
                  </a:lnTo>
                  <a:lnTo>
                    <a:pt x="6574" y="0"/>
                  </a:lnTo>
                  <a:lnTo>
                    <a:pt x="6585" y="480"/>
                  </a:lnTo>
                  <a:lnTo>
                    <a:pt x="6106" y="503"/>
                  </a:lnTo>
                  <a:lnTo>
                    <a:pt x="5843" y="719"/>
                  </a:lnTo>
                  <a:lnTo>
                    <a:pt x="5489" y="719"/>
                  </a:lnTo>
                  <a:lnTo>
                    <a:pt x="5216" y="594"/>
                  </a:lnTo>
                  <a:lnTo>
                    <a:pt x="4565" y="697"/>
                  </a:lnTo>
                  <a:lnTo>
                    <a:pt x="4291" y="1404"/>
                  </a:lnTo>
                  <a:lnTo>
                    <a:pt x="4052" y="1461"/>
                  </a:lnTo>
                  <a:lnTo>
                    <a:pt x="3652" y="2625"/>
                  </a:lnTo>
                  <a:lnTo>
                    <a:pt x="2534" y="3595"/>
                  </a:lnTo>
                  <a:lnTo>
                    <a:pt x="2248" y="4851"/>
                  </a:lnTo>
                  <a:lnTo>
                    <a:pt x="1929" y="5262"/>
                  </a:lnTo>
                  <a:lnTo>
                    <a:pt x="1826" y="5592"/>
                  </a:lnTo>
                  <a:lnTo>
                    <a:pt x="57" y="5661"/>
                  </a:lnTo>
                  <a:lnTo>
                    <a:pt x="46" y="5661"/>
                  </a:lnTo>
                  <a:lnTo>
                    <a:pt x="0" y="6049"/>
                  </a:lnTo>
                  <a:lnTo>
                    <a:pt x="171" y="5729"/>
                  </a:lnTo>
                  <a:lnTo>
                    <a:pt x="3253" y="5741"/>
                  </a:lnTo>
                  <a:lnTo>
                    <a:pt x="3127" y="4428"/>
                  </a:lnTo>
                  <a:lnTo>
                    <a:pt x="3321" y="3961"/>
                  </a:lnTo>
                  <a:lnTo>
                    <a:pt x="4063" y="3892"/>
                  </a:lnTo>
                  <a:lnTo>
                    <a:pt x="4097" y="1564"/>
                  </a:lnTo>
                  <a:lnTo>
                    <a:pt x="6642" y="1610"/>
                  </a:lnTo>
                  <a:lnTo>
                    <a:pt x="6676" y="229"/>
                  </a:lnTo>
                  <a:lnTo>
                    <a:pt x="6688" y="5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25"/>
            <p:cNvSpPr/>
            <p:nvPr/>
          </p:nvSpPr>
          <p:spPr>
            <a:xfrm>
              <a:off x="4391300" y="2382575"/>
              <a:ext cx="421975" cy="358950"/>
            </a:xfrm>
            <a:custGeom>
              <a:avLst/>
              <a:gdLst/>
              <a:ahLst/>
              <a:cxnLst/>
              <a:rect l="l" t="t" r="r" b="b"/>
              <a:pathLst>
                <a:path w="16879" h="14358" extrusionOk="0">
                  <a:moveTo>
                    <a:pt x="9153" y="2774"/>
                  </a:moveTo>
                  <a:lnTo>
                    <a:pt x="7692" y="2694"/>
                  </a:lnTo>
                  <a:lnTo>
                    <a:pt x="5318" y="891"/>
                  </a:lnTo>
                  <a:lnTo>
                    <a:pt x="4097" y="241"/>
                  </a:lnTo>
                  <a:lnTo>
                    <a:pt x="3139" y="1"/>
                  </a:lnTo>
                  <a:lnTo>
                    <a:pt x="3013" y="149"/>
                  </a:lnTo>
                  <a:lnTo>
                    <a:pt x="1530" y="583"/>
                  </a:lnTo>
                  <a:lnTo>
                    <a:pt x="2397" y="1496"/>
                  </a:lnTo>
                  <a:lnTo>
                    <a:pt x="2157" y="1644"/>
                  </a:lnTo>
                  <a:lnTo>
                    <a:pt x="2055" y="1952"/>
                  </a:lnTo>
                  <a:lnTo>
                    <a:pt x="1484" y="2067"/>
                  </a:lnTo>
                  <a:lnTo>
                    <a:pt x="1336" y="2397"/>
                  </a:lnTo>
                  <a:lnTo>
                    <a:pt x="1027" y="2683"/>
                  </a:lnTo>
                  <a:lnTo>
                    <a:pt x="160" y="2546"/>
                  </a:lnTo>
                  <a:lnTo>
                    <a:pt x="92" y="2900"/>
                  </a:lnTo>
                  <a:lnTo>
                    <a:pt x="92" y="3208"/>
                  </a:lnTo>
                  <a:lnTo>
                    <a:pt x="0" y="3710"/>
                  </a:lnTo>
                  <a:lnTo>
                    <a:pt x="388" y="3710"/>
                  </a:lnTo>
                  <a:lnTo>
                    <a:pt x="845" y="4338"/>
                  </a:lnTo>
                  <a:lnTo>
                    <a:pt x="1381" y="5068"/>
                  </a:lnTo>
                  <a:lnTo>
                    <a:pt x="1735" y="5741"/>
                  </a:lnTo>
                  <a:lnTo>
                    <a:pt x="1975" y="5947"/>
                  </a:lnTo>
                  <a:lnTo>
                    <a:pt x="2214" y="6426"/>
                  </a:lnTo>
                  <a:lnTo>
                    <a:pt x="2192" y="6620"/>
                  </a:lnTo>
                  <a:lnTo>
                    <a:pt x="2488" y="7145"/>
                  </a:lnTo>
                  <a:lnTo>
                    <a:pt x="2922" y="7339"/>
                  </a:lnTo>
                  <a:lnTo>
                    <a:pt x="3321" y="7693"/>
                  </a:lnTo>
                  <a:lnTo>
                    <a:pt x="3823" y="8686"/>
                  </a:lnTo>
                  <a:lnTo>
                    <a:pt x="3823" y="9233"/>
                  </a:lnTo>
                  <a:lnTo>
                    <a:pt x="3960" y="9861"/>
                  </a:lnTo>
                  <a:lnTo>
                    <a:pt x="4531" y="10728"/>
                  </a:lnTo>
                  <a:lnTo>
                    <a:pt x="4885" y="10877"/>
                  </a:lnTo>
                  <a:lnTo>
                    <a:pt x="5467" y="11504"/>
                  </a:lnTo>
                  <a:lnTo>
                    <a:pt x="5741" y="12246"/>
                  </a:lnTo>
                  <a:lnTo>
                    <a:pt x="6197" y="12999"/>
                  </a:lnTo>
                  <a:lnTo>
                    <a:pt x="6631" y="13330"/>
                  </a:lnTo>
                  <a:lnTo>
                    <a:pt x="6711" y="13684"/>
                  </a:lnTo>
                  <a:lnTo>
                    <a:pt x="6962" y="13958"/>
                  </a:lnTo>
                  <a:lnTo>
                    <a:pt x="7099" y="14357"/>
                  </a:lnTo>
                  <a:lnTo>
                    <a:pt x="7418" y="14049"/>
                  </a:lnTo>
                  <a:lnTo>
                    <a:pt x="7327" y="13673"/>
                  </a:lnTo>
                  <a:lnTo>
                    <a:pt x="7498" y="13228"/>
                  </a:lnTo>
                  <a:lnTo>
                    <a:pt x="7841" y="13467"/>
                  </a:lnTo>
                  <a:lnTo>
                    <a:pt x="8057" y="13376"/>
                  </a:lnTo>
                  <a:lnTo>
                    <a:pt x="8970" y="13353"/>
                  </a:lnTo>
                  <a:lnTo>
                    <a:pt x="9107" y="13456"/>
                  </a:lnTo>
                  <a:lnTo>
                    <a:pt x="9883" y="13536"/>
                  </a:lnTo>
                  <a:lnTo>
                    <a:pt x="10180" y="13490"/>
                  </a:lnTo>
                  <a:lnTo>
                    <a:pt x="10408" y="13798"/>
                  </a:lnTo>
                  <a:lnTo>
                    <a:pt x="10762" y="13650"/>
                  </a:lnTo>
                  <a:lnTo>
                    <a:pt x="11264" y="12703"/>
                  </a:lnTo>
                  <a:lnTo>
                    <a:pt x="11972" y="12280"/>
                  </a:lnTo>
                  <a:lnTo>
                    <a:pt x="14220" y="11938"/>
                  </a:lnTo>
                  <a:lnTo>
                    <a:pt x="16514" y="11025"/>
                  </a:lnTo>
                  <a:lnTo>
                    <a:pt x="16879" y="9222"/>
                  </a:lnTo>
                  <a:lnTo>
                    <a:pt x="16468" y="8571"/>
                  </a:lnTo>
                  <a:lnTo>
                    <a:pt x="16320" y="8765"/>
                  </a:lnTo>
                  <a:lnTo>
                    <a:pt x="13923" y="8309"/>
                  </a:lnTo>
                  <a:lnTo>
                    <a:pt x="13558" y="7396"/>
                  </a:lnTo>
                  <a:lnTo>
                    <a:pt x="13501" y="7179"/>
                  </a:lnTo>
                  <a:lnTo>
                    <a:pt x="13330" y="6837"/>
                  </a:lnTo>
                  <a:lnTo>
                    <a:pt x="13113" y="6894"/>
                  </a:lnTo>
                  <a:lnTo>
                    <a:pt x="12862" y="6723"/>
                  </a:lnTo>
                  <a:lnTo>
                    <a:pt x="12714" y="6494"/>
                  </a:lnTo>
                  <a:lnTo>
                    <a:pt x="12588" y="6198"/>
                  </a:lnTo>
                  <a:lnTo>
                    <a:pt x="12348" y="5935"/>
                  </a:lnTo>
                  <a:lnTo>
                    <a:pt x="12200" y="5639"/>
                  </a:lnTo>
                  <a:lnTo>
                    <a:pt x="12257" y="5342"/>
                  </a:lnTo>
                  <a:lnTo>
                    <a:pt x="12177" y="4954"/>
                  </a:lnTo>
                  <a:lnTo>
                    <a:pt x="11607" y="4577"/>
                  </a:lnTo>
                  <a:lnTo>
                    <a:pt x="11435" y="4258"/>
                  </a:lnTo>
                  <a:lnTo>
                    <a:pt x="11013" y="4052"/>
                  </a:lnTo>
                  <a:lnTo>
                    <a:pt x="10637" y="3265"/>
                  </a:lnTo>
                  <a:lnTo>
                    <a:pt x="10089" y="3299"/>
                  </a:lnTo>
                  <a:lnTo>
                    <a:pt x="9849" y="2854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25"/>
            <p:cNvSpPr/>
            <p:nvPr/>
          </p:nvSpPr>
          <p:spPr>
            <a:xfrm>
              <a:off x="4157925" y="2613100"/>
              <a:ext cx="321850" cy="303325"/>
            </a:xfrm>
            <a:custGeom>
              <a:avLst/>
              <a:gdLst/>
              <a:ahLst/>
              <a:cxnLst/>
              <a:rect l="l" t="t" r="r" b="b"/>
              <a:pathLst>
                <a:path w="12874" h="12133" extrusionOk="0">
                  <a:moveTo>
                    <a:pt x="11652" y="5171"/>
                  </a:moveTo>
                  <a:lnTo>
                    <a:pt x="11709" y="4577"/>
                  </a:lnTo>
                  <a:lnTo>
                    <a:pt x="11937" y="4292"/>
                  </a:lnTo>
                  <a:lnTo>
                    <a:pt x="12508" y="4144"/>
                  </a:lnTo>
                  <a:lnTo>
                    <a:pt x="12873" y="3630"/>
                  </a:lnTo>
                  <a:lnTo>
                    <a:pt x="12439" y="3288"/>
                  </a:lnTo>
                  <a:lnTo>
                    <a:pt x="12120" y="3059"/>
                  </a:lnTo>
                  <a:lnTo>
                    <a:pt x="11766" y="1975"/>
                  </a:lnTo>
                  <a:lnTo>
                    <a:pt x="11606" y="1051"/>
                  </a:lnTo>
                  <a:lnTo>
                    <a:pt x="11766" y="880"/>
                  </a:lnTo>
                  <a:lnTo>
                    <a:pt x="11469" y="1"/>
                  </a:lnTo>
                  <a:lnTo>
                    <a:pt x="8354" y="1"/>
                  </a:lnTo>
                  <a:lnTo>
                    <a:pt x="5307" y="1"/>
                  </a:lnTo>
                  <a:lnTo>
                    <a:pt x="2157" y="1"/>
                  </a:lnTo>
                  <a:lnTo>
                    <a:pt x="2226" y="1804"/>
                  </a:lnTo>
                  <a:lnTo>
                    <a:pt x="1324" y="1804"/>
                  </a:lnTo>
                  <a:lnTo>
                    <a:pt x="1324" y="2192"/>
                  </a:lnTo>
                  <a:lnTo>
                    <a:pt x="1484" y="5787"/>
                  </a:lnTo>
                  <a:lnTo>
                    <a:pt x="799" y="5730"/>
                  </a:lnTo>
                  <a:lnTo>
                    <a:pt x="457" y="6403"/>
                  </a:lnTo>
                  <a:lnTo>
                    <a:pt x="251" y="6951"/>
                  </a:lnTo>
                  <a:lnTo>
                    <a:pt x="422" y="7168"/>
                  </a:lnTo>
                  <a:lnTo>
                    <a:pt x="171" y="7442"/>
                  </a:lnTo>
                  <a:lnTo>
                    <a:pt x="274" y="7830"/>
                  </a:lnTo>
                  <a:lnTo>
                    <a:pt x="69" y="8195"/>
                  </a:lnTo>
                  <a:lnTo>
                    <a:pt x="0" y="8537"/>
                  </a:lnTo>
                  <a:lnTo>
                    <a:pt x="285" y="8480"/>
                  </a:lnTo>
                  <a:lnTo>
                    <a:pt x="457" y="8834"/>
                  </a:lnTo>
                  <a:lnTo>
                    <a:pt x="468" y="9370"/>
                  </a:lnTo>
                  <a:lnTo>
                    <a:pt x="765" y="9621"/>
                  </a:lnTo>
                  <a:lnTo>
                    <a:pt x="765" y="9850"/>
                  </a:lnTo>
                  <a:lnTo>
                    <a:pt x="868" y="10238"/>
                  </a:lnTo>
                  <a:lnTo>
                    <a:pt x="1335" y="10808"/>
                  </a:lnTo>
                  <a:lnTo>
                    <a:pt x="1335" y="11185"/>
                  </a:lnTo>
                  <a:lnTo>
                    <a:pt x="1221" y="11550"/>
                  </a:lnTo>
                  <a:lnTo>
                    <a:pt x="1267" y="11835"/>
                  </a:lnTo>
                  <a:lnTo>
                    <a:pt x="1552" y="12086"/>
                  </a:lnTo>
                  <a:lnTo>
                    <a:pt x="1621" y="12132"/>
                  </a:lnTo>
                  <a:lnTo>
                    <a:pt x="1860" y="12029"/>
                  </a:lnTo>
                  <a:lnTo>
                    <a:pt x="2134" y="11858"/>
                  </a:lnTo>
                  <a:lnTo>
                    <a:pt x="2317" y="11048"/>
                  </a:lnTo>
                  <a:lnTo>
                    <a:pt x="2534" y="10637"/>
                  </a:lnTo>
                  <a:lnTo>
                    <a:pt x="3104" y="10512"/>
                  </a:lnTo>
                  <a:lnTo>
                    <a:pt x="3253" y="10763"/>
                  </a:lnTo>
                  <a:lnTo>
                    <a:pt x="3675" y="11288"/>
                  </a:lnTo>
                  <a:lnTo>
                    <a:pt x="3892" y="11368"/>
                  </a:lnTo>
                  <a:lnTo>
                    <a:pt x="4177" y="11208"/>
                  </a:lnTo>
                  <a:lnTo>
                    <a:pt x="4759" y="11253"/>
                  </a:lnTo>
                  <a:lnTo>
                    <a:pt x="4873" y="11436"/>
                  </a:lnTo>
                  <a:lnTo>
                    <a:pt x="5661" y="11436"/>
                  </a:lnTo>
                  <a:lnTo>
                    <a:pt x="5683" y="11253"/>
                  </a:lnTo>
                  <a:lnTo>
                    <a:pt x="6106" y="11082"/>
                  </a:lnTo>
                  <a:lnTo>
                    <a:pt x="6174" y="10808"/>
                  </a:lnTo>
                  <a:lnTo>
                    <a:pt x="6471" y="10626"/>
                  </a:lnTo>
                  <a:lnTo>
                    <a:pt x="7156" y="11151"/>
                  </a:lnTo>
                  <a:lnTo>
                    <a:pt x="7555" y="11048"/>
                  </a:lnTo>
                  <a:lnTo>
                    <a:pt x="7943" y="10409"/>
                  </a:lnTo>
                  <a:lnTo>
                    <a:pt x="8365" y="9907"/>
                  </a:lnTo>
                  <a:lnTo>
                    <a:pt x="8285" y="9348"/>
                  </a:lnTo>
                  <a:lnTo>
                    <a:pt x="8080" y="9096"/>
                  </a:lnTo>
                  <a:lnTo>
                    <a:pt x="8571" y="9051"/>
                  </a:lnTo>
                  <a:lnTo>
                    <a:pt x="8616" y="8834"/>
                  </a:lnTo>
                  <a:lnTo>
                    <a:pt x="8982" y="8914"/>
                  </a:lnTo>
                  <a:lnTo>
                    <a:pt x="8913" y="9576"/>
                  </a:lnTo>
                  <a:lnTo>
                    <a:pt x="9027" y="10238"/>
                  </a:lnTo>
                  <a:lnTo>
                    <a:pt x="9438" y="10591"/>
                  </a:lnTo>
                  <a:lnTo>
                    <a:pt x="9541" y="10911"/>
                  </a:lnTo>
                  <a:lnTo>
                    <a:pt x="9541" y="11345"/>
                  </a:lnTo>
                  <a:lnTo>
                    <a:pt x="9655" y="11368"/>
                  </a:lnTo>
                  <a:lnTo>
                    <a:pt x="9655" y="11265"/>
                  </a:lnTo>
                  <a:lnTo>
                    <a:pt x="9849" y="10306"/>
                  </a:lnTo>
                  <a:lnTo>
                    <a:pt x="10226" y="10055"/>
                  </a:lnTo>
                  <a:lnTo>
                    <a:pt x="10294" y="9679"/>
                  </a:lnTo>
                  <a:lnTo>
                    <a:pt x="10625" y="8994"/>
                  </a:lnTo>
                  <a:lnTo>
                    <a:pt x="11081" y="8537"/>
                  </a:lnTo>
                  <a:lnTo>
                    <a:pt x="11378" y="7659"/>
                  </a:lnTo>
                  <a:lnTo>
                    <a:pt x="11481" y="6871"/>
                  </a:lnTo>
                  <a:lnTo>
                    <a:pt x="11378" y="6517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25"/>
            <p:cNvSpPr/>
            <p:nvPr/>
          </p:nvSpPr>
          <p:spPr>
            <a:xfrm>
              <a:off x="4198425" y="2834225"/>
              <a:ext cx="229425" cy="198300"/>
            </a:xfrm>
            <a:custGeom>
              <a:avLst/>
              <a:gdLst/>
              <a:ahLst/>
              <a:cxnLst/>
              <a:rect l="l" t="t" r="r" b="b"/>
              <a:pathLst>
                <a:path w="9177" h="7932" extrusionOk="0">
                  <a:moveTo>
                    <a:pt x="7921" y="2066"/>
                  </a:moveTo>
                  <a:lnTo>
                    <a:pt x="7818" y="1746"/>
                  </a:lnTo>
                  <a:lnTo>
                    <a:pt x="7407" y="1393"/>
                  </a:lnTo>
                  <a:lnTo>
                    <a:pt x="7293" y="742"/>
                  </a:lnTo>
                  <a:lnTo>
                    <a:pt x="7362" y="69"/>
                  </a:lnTo>
                  <a:lnTo>
                    <a:pt x="6996" y="0"/>
                  </a:lnTo>
                  <a:lnTo>
                    <a:pt x="6951" y="206"/>
                  </a:lnTo>
                  <a:lnTo>
                    <a:pt x="6471" y="251"/>
                  </a:lnTo>
                  <a:lnTo>
                    <a:pt x="6665" y="514"/>
                  </a:lnTo>
                  <a:lnTo>
                    <a:pt x="6757" y="1062"/>
                  </a:lnTo>
                  <a:lnTo>
                    <a:pt x="6323" y="1564"/>
                  </a:lnTo>
                  <a:lnTo>
                    <a:pt x="5935" y="2203"/>
                  </a:lnTo>
                  <a:lnTo>
                    <a:pt x="5536" y="2306"/>
                  </a:lnTo>
                  <a:lnTo>
                    <a:pt x="4851" y="1781"/>
                  </a:lnTo>
                  <a:lnTo>
                    <a:pt x="4554" y="1963"/>
                  </a:lnTo>
                  <a:lnTo>
                    <a:pt x="4486" y="2237"/>
                  </a:lnTo>
                  <a:lnTo>
                    <a:pt x="4075" y="2408"/>
                  </a:lnTo>
                  <a:lnTo>
                    <a:pt x="4041" y="2591"/>
                  </a:lnTo>
                  <a:lnTo>
                    <a:pt x="3253" y="2591"/>
                  </a:lnTo>
                  <a:lnTo>
                    <a:pt x="3139" y="2408"/>
                  </a:lnTo>
                  <a:lnTo>
                    <a:pt x="2557" y="2363"/>
                  </a:lnTo>
                  <a:lnTo>
                    <a:pt x="2272" y="2523"/>
                  </a:lnTo>
                  <a:lnTo>
                    <a:pt x="2055" y="2454"/>
                  </a:lnTo>
                  <a:lnTo>
                    <a:pt x="1633" y="1918"/>
                  </a:lnTo>
                  <a:lnTo>
                    <a:pt x="1484" y="1667"/>
                  </a:lnTo>
                  <a:lnTo>
                    <a:pt x="914" y="1792"/>
                  </a:lnTo>
                  <a:lnTo>
                    <a:pt x="708" y="2203"/>
                  </a:lnTo>
                  <a:lnTo>
                    <a:pt x="514" y="3025"/>
                  </a:lnTo>
                  <a:lnTo>
                    <a:pt x="252" y="3196"/>
                  </a:lnTo>
                  <a:lnTo>
                    <a:pt x="1" y="3287"/>
                  </a:lnTo>
                  <a:lnTo>
                    <a:pt x="548" y="3652"/>
                  </a:lnTo>
                  <a:lnTo>
                    <a:pt x="982" y="4017"/>
                  </a:lnTo>
                  <a:lnTo>
                    <a:pt x="1005" y="4303"/>
                  </a:lnTo>
                  <a:lnTo>
                    <a:pt x="1541" y="4794"/>
                  </a:lnTo>
                  <a:lnTo>
                    <a:pt x="1884" y="5170"/>
                  </a:lnTo>
                  <a:lnTo>
                    <a:pt x="2101" y="5718"/>
                  </a:lnTo>
                  <a:lnTo>
                    <a:pt x="2694" y="6072"/>
                  </a:lnTo>
                  <a:lnTo>
                    <a:pt x="2831" y="6368"/>
                  </a:lnTo>
                  <a:lnTo>
                    <a:pt x="3333" y="7110"/>
                  </a:lnTo>
                  <a:lnTo>
                    <a:pt x="3687" y="7224"/>
                  </a:lnTo>
                  <a:lnTo>
                    <a:pt x="3904" y="7076"/>
                  </a:lnTo>
                  <a:lnTo>
                    <a:pt x="4269" y="7133"/>
                  </a:lnTo>
                  <a:lnTo>
                    <a:pt x="4714" y="6939"/>
                  </a:lnTo>
                  <a:lnTo>
                    <a:pt x="4908" y="7327"/>
                  </a:lnTo>
                  <a:lnTo>
                    <a:pt x="5627" y="7932"/>
                  </a:lnTo>
                  <a:lnTo>
                    <a:pt x="5627" y="7932"/>
                  </a:lnTo>
                  <a:lnTo>
                    <a:pt x="5946" y="7681"/>
                  </a:lnTo>
                  <a:lnTo>
                    <a:pt x="6449" y="7886"/>
                  </a:lnTo>
                  <a:lnTo>
                    <a:pt x="7088" y="7669"/>
                  </a:lnTo>
                  <a:lnTo>
                    <a:pt x="7658" y="7681"/>
                  </a:lnTo>
                  <a:lnTo>
                    <a:pt x="8149" y="7259"/>
                  </a:lnTo>
                  <a:lnTo>
                    <a:pt x="8640" y="6711"/>
                  </a:lnTo>
                  <a:lnTo>
                    <a:pt x="9176" y="6117"/>
                  </a:lnTo>
                  <a:lnTo>
                    <a:pt x="8674" y="5136"/>
                  </a:lnTo>
                  <a:lnTo>
                    <a:pt x="8309" y="4919"/>
                  </a:lnTo>
                  <a:lnTo>
                    <a:pt x="8160" y="4565"/>
                  </a:lnTo>
                  <a:lnTo>
                    <a:pt x="7750" y="4120"/>
                  </a:lnTo>
                  <a:lnTo>
                    <a:pt x="7259" y="4052"/>
                  </a:lnTo>
                  <a:lnTo>
                    <a:pt x="7521" y="3538"/>
                  </a:lnTo>
                  <a:lnTo>
                    <a:pt x="7944" y="3515"/>
                  </a:lnTo>
                  <a:lnTo>
                    <a:pt x="8058" y="3230"/>
                  </a:lnTo>
                  <a:lnTo>
                    <a:pt x="8035" y="2523"/>
                  </a:lnTo>
                  <a:lnTo>
                    <a:pt x="7921" y="251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25"/>
            <p:cNvSpPr/>
            <p:nvPr/>
          </p:nvSpPr>
          <p:spPr>
            <a:xfrm>
              <a:off x="3371325" y="2735800"/>
              <a:ext cx="121850" cy="96450"/>
            </a:xfrm>
            <a:custGeom>
              <a:avLst/>
              <a:gdLst/>
              <a:ahLst/>
              <a:cxnLst/>
              <a:rect l="l" t="t" r="r" b="b"/>
              <a:pathLst>
                <a:path w="4874" h="3858" extrusionOk="0">
                  <a:moveTo>
                    <a:pt x="4326" y="1792"/>
                  </a:moveTo>
                  <a:lnTo>
                    <a:pt x="3812" y="1164"/>
                  </a:lnTo>
                  <a:lnTo>
                    <a:pt x="3356" y="491"/>
                  </a:lnTo>
                  <a:lnTo>
                    <a:pt x="2831" y="251"/>
                  </a:lnTo>
                  <a:lnTo>
                    <a:pt x="2454" y="0"/>
                  </a:lnTo>
                  <a:lnTo>
                    <a:pt x="2021" y="0"/>
                  </a:lnTo>
                  <a:lnTo>
                    <a:pt x="1621" y="194"/>
                  </a:lnTo>
                  <a:lnTo>
                    <a:pt x="1233" y="126"/>
                  </a:lnTo>
                  <a:lnTo>
                    <a:pt x="948" y="411"/>
                  </a:lnTo>
                  <a:lnTo>
                    <a:pt x="765" y="879"/>
                  </a:lnTo>
                  <a:lnTo>
                    <a:pt x="366" y="1507"/>
                  </a:lnTo>
                  <a:lnTo>
                    <a:pt x="1" y="1678"/>
                  </a:lnTo>
                  <a:lnTo>
                    <a:pt x="389" y="2009"/>
                  </a:lnTo>
                  <a:lnTo>
                    <a:pt x="708" y="2716"/>
                  </a:lnTo>
                  <a:lnTo>
                    <a:pt x="1576" y="2693"/>
                  </a:lnTo>
                  <a:lnTo>
                    <a:pt x="1758" y="2477"/>
                  </a:lnTo>
                  <a:lnTo>
                    <a:pt x="2021" y="2465"/>
                  </a:lnTo>
                  <a:lnTo>
                    <a:pt x="2317" y="2682"/>
                  </a:lnTo>
                  <a:lnTo>
                    <a:pt x="2568" y="2693"/>
                  </a:lnTo>
                  <a:lnTo>
                    <a:pt x="2831" y="2534"/>
                  </a:lnTo>
                  <a:lnTo>
                    <a:pt x="2991" y="2796"/>
                  </a:lnTo>
                  <a:lnTo>
                    <a:pt x="2648" y="3002"/>
                  </a:lnTo>
                  <a:lnTo>
                    <a:pt x="2306" y="2990"/>
                  </a:lnTo>
                  <a:lnTo>
                    <a:pt x="1964" y="2796"/>
                  </a:lnTo>
                  <a:lnTo>
                    <a:pt x="1667" y="3002"/>
                  </a:lnTo>
                  <a:lnTo>
                    <a:pt x="1519" y="3002"/>
                  </a:lnTo>
                  <a:lnTo>
                    <a:pt x="1325" y="3139"/>
                  </a:lnTo>
                  <a:lnTo>
                    <a:pt x="606" y="3116"/>
                  </a:lnTo>
                  <a:lnTo>
                    <a:pt x="720" y="3812"/>
                  </a:lnTo>
                  <a:lnTo>
                    <a:pt x="1142" y="3664"/>
                  </a:lnTo>
                  <a:lnTo>
                    <a:pt x="1404" y="3686"/>
                  </a:lnTo>
                  <a:lnTo>
                    <a:pt x="1621" y="3584"/>
                  </a:lnTo>
                  <a:lnTo>
                    <a:pt x="3082" y="3629"/>
                  </a:lnTo>
                  <a:lnTo>
                    <a:pt x="3470" y="3641"/>
                  </a:lnTo>
                  <a:lnTo>
                    <a:pt x="4041" y="3858"/>
                  </a:lnTo>
                  <a:lnTo>
                    <a:pt x="4223" y="3846"/>
                  </a:lnTo>
                  <a:lnTo>
                    <a:pt x="4280" y="3743"/>
                  </a:lnTo>
                  <a:lnTo>
                    <a:pt x="4714" y="3812"/>
                  </a:lnTo>
                  <a:lnTo>
                    <a:pt x="4828" y="3755"/>
                  </a:lnTo>
                  <a:lnTo>
                    <a:pt x="4874" y="3470"/>
                  </a:lnTo>
                  <a:lnTo>
                    <a:pt x="4817" y="3139"/>
                  </a:lnTo>
                  <a:lnTo>
                    <a:pt x="4509" y="2876"/>
                  </a:lnTo>
                  <a:lnTo>
                    <a:pt x="4360" y="235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25"/>
            <p:cNvSpPr/>
            <p:nvPr/>
          </p:nvSpPr>
          <p:spPr>
            <a:xfrm>
              <a:off x="3456650" y="2884150"/>
              <a:ext cx="60500" cy="74200"/>
            </a:xfrm>
            <a:custGeom>
              <a:avLst/>
              <a:gdLst/>
              <a:ahLst/>
              <a:cxnLst/>
              <a:rect l="l" t="t" r="r" b="b"/>
              <a:pathLst>
                <a:path w="2420" h="2968" extrusionOk="0">
                  <a:moveTo>
                    <a:pt x="2419" y="1496"/>
                  </a:moveTo>
                  <a:lnTo>
                    <a:pt x="2203" y="1541"/>
                  </a:lnTo>
                  <a:lnTo>
                    <a:pt x="2203" y="1210"/>
                  </a:lnTo>
                  <a:lnTo>
                    <a:pt x="2077" y="971"/>
                  </a:lnTo>
                  <a:lnTo>
                    <a:pt x="2100" y="708"/>
                  </a:lnTo>
                  <a:lnTo>
                    <a:pt x="1929" y="320"/>
                  </a:lnTo>
                  <a:lnTo>
                    <a:pt x="1712" y="1"/>
                  </a:lnTo>
                  <a:lnTo>
                    <a:pt x="1073" y="1"/>
                  </a:lnTo>
                  <a:lnTo>
                    <a:pt x="890" y="172"/>
                  </a:lnTo>
                  <a:lnTo>
                    <a:pt x="673" y="195"/>
                  </a:lnTo>
                  <a:lnTo>
                    <a:pt x="536" y="400"/>
                  </a:lnTo>
                  <a:lnTo>
                    <a:pt x="434" y="640"/>
                  </a:lnTo>
                  <a:lnTo>
                    <a:pt x="0" y="1039"/>
                  </a:lnTo>
                  <a:lnTo>
                    <a:pt x="103" y="1712"/>
                  </a:lnTo>
                  <a:lnTo>
                    <a:pt x="228" y="2032"/>
                  </a:lnTo>
                  <a:lnTo>
                    <a:pt x="650" y="2534"/>
                  </a:lnTo>
                  <a:lnTo>
                    <a:pt x="1233" y="2888"/>
                  </a:lnTo>
                  <a:lnTo>
                    <a:pt x="1449" y="2968"/>
                  </a:lnTo>
                  <a:lnTo>
                    <a:pt x="1632" y="2682"/>
                  </a:lnTo>
                  <a:lnTo>
                    <a:pt x="1678" y="2409"/>
                  </a:lnTo>
                  <a:lnTo>
                    <a:pt x="2043" y="191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25"/>
            <p:cNvSpPr/>
            <p:nvPr/>
          </p:nvSpPr>
          <p:spPr>
            <a:xfrm>
              <a:off x="1930550" y="2784875"/>
              <a:ext cx="47375" cy="28825"/>
            </a:xfrm>
            <a:custGeom>
              <a:avLst/>
              <a:gdLst/>
              <a:ahLst/>
              <a:cxnLst/>
              <a:rect l="l" t="t" r="r" b="b"/>
              <a:pathLst>
                <a:path w="1895" h="1153" extrusionOk="0">
                  <a:moveTo>
                    <a:pt x="1803" y="947"/>
                  </a:moveTo>
                  <a:lnTo>
                    <a:pt x="1895" y="582"/>
                  </a:lnTo>
                  <a:lnTo>
                    <a:pt x="1792" y="491"/>
                  </a:lnTo>
                  <a:lnTo>
                    <a:pt x="1632" y="411"/>
                  </a:lnTo>
                  <a:lnTo>
                    <a:pt x="1278" y="525"/>
                  </a:lnTo>
                  <a:lnTo>
                    <a:pt x="1267" y="400"/>
                  </a:lnTo>
                  <a:lnTo>
                    <a:pt x="1027" y="263"/>
                  </a:lnTo>
                  <a:lnTo>
                    <a:pt x="879" y="69"/>
                  </a:lnTo>
                  <a:lnTo>
                    <a:pt x="662" y="0"/>
                  </a:lnTo>
                  <a:lnTo>
                    <a:pt x="457" y="57"/>
                  </a:lnTo>
                  <a:lnTo>
                    <a:pt x="491" y="160"/>
                  </a:lnTo>
                  <a:lnTo>
                    <a:pt x="331" y="263"/>
                  </a:lnTo>
                  <a:lnTo>
                    <a:pt x="34" y="491"/>
                  </a:lnTo>
                  <a:lnTo>
                    <a:pt x="0" y="628"/>
                  </a:lnTo>
                  <a:lnTo>
                    <a:pt x="206" y="810"/>
                  </a:lnTo>
                  <a:lnTo>
                    <a:pt x="651" y="867"/>
                  </a:lnTo>
                  <a:lnTo>
                    <a:pt x="959" y="1061"/>
                  </a:lnTo>
                  <a:lnTo>
                    <a:pt x="1233" y="1141"/>
                  </a:lnTo>
                  <a:lnTo>
                    <a:pt x="1701" y="115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25"/>
            <p:cNvSpPr/>
            <p:nvPr/>
          </p:nvSpPr>
          <p:spPr>
            <a:xfrm>
              <a:off x="4057500" y="2067050"/>
              <a:ext cx="81050" cy="86175"/>
            </a:xfrm>
            <a:custGeom>
              <a:avLst/>
              <a:gdLst/>
              <a:ahLst/>
              <a:cxnLst/>
              <a:rect l="l" t="t" r="r" b="b"/>
              <a:pathLst>
                <a:path w="3242" h="3447" extrusionOk="0">
                  <a:moveTo>
                    <a:pt x="1974" y="867"/>
                  </a:moveTo>
                  <a:lnTo>
                    <a:pt x="1518" y="651"/>
                  </a:lnTo>
                  <a:lnTo>
                    <a:pt x="1404" y="388"/>
                  </a:lnTo>
                  <a:lnTo>
                    <a:pt x="993" y="23"/>
                  </a:lnTo>
                  <a:lnTo>
                    <a:pt x="536" y="0"/>
                  </a:lnTo>
                  <a:lnTo>
                    <a:pt x="0" y="228"/>
                  </a:lnTo>
                  <a:lnTo>
                    <a:pt x="0" y="228"/>
                  </a:lnTo>
                  <a:lnTo>
                    <a:pt x="217" y="571"/>
                  </a:lnTo>
                  <a:lnTo>
                    <a:pt x="457" y="822"/>
                  </a:lnTo>
                  <a:lnTo>
                    <a:pt x="217" y="1153"/>
                  </a:lnTo>
                  <a:lnTo>
                    <a:pt x="217" y="1153"/>
                  </a:lnTo>
                  <a:lnTo>
                    <a:pt x="479" y="1153"/>
                  </a:lnTo>
                  <a:lnTo>
                    <a:pt x="331" y="1541"/>
                  </a:lnTo>
                  <a:lnTo>
                    <a:pt x="719" y="1872"/>
                  </a:lnTo>
                  <a:lnTo>
                    <a:pt x="651" y="2283"/>
                  </a:lnTo>
                  <a:lnTo>
                    <a:pt x="479" y="2328"/>
                  </a:lnTo>
                  <a:lnTo>
                    <a:pt x="685" y="2477"/>
                  </a:lnTo>
                  <a:lnTo>
                    <a:pt x="799" y="2591"/>
                  </a:lnTo>
                  <a:lnTo>
                    <a:pt x="1061" y="2693"/>
                  </a:lnTo>
                  <a:lnTo>
                    <a:pt x="1347" y="2865"/>
                  </a:lnTo>
                  <a:lnTo>
                    <a:pt x="1290" y="2956"/>
                  </a:lnTo>
                  <a:lnTo>
                    <a:pt x="1461" y="2876"/>
                  </a:lnTo>
                  <a:lnTo>
                    <a:pt x="1529" y="2591"/>
                  </a:lnTo>
                  <a:lnTo>
                    <a:pt x="1655" y="2534"/>
                  </a:lnTo>
                  <a:lnTo>
                    <a:pt x="1769" y="2671"/>
                  </a:lnTo>
                  <a:lnTo>
                    <a:pt x="1917" y="2728"/>
                  </a:lnTo>
                  <a:lnTo>
                    <a:pt x="2031" y="2865"/>
                  </a:lnTo>
                  <a:lnTo>
                    <a:pt x="2146" y="2910"/>
                  </a:lnTo>
                  <a:lnTo>
                    <a:pt x="2305" y="3070"/>
                  </a:lnTo>
                  <a:lnTo>
                    <a:pt x="2419" y="3070"/>
                  </a:lnTo>
                  <a:lnTo>
                    <a:pt x="2340" y="3275"/>
                  </a:lnTo>
                  <a:lnTo>
                    <a:pt x="2271" y="3378"/>
                  </a:lnTo>
                  <a:lnTo>
                    <a:pt x="2305" y="3447"/>
                  </a:lnTo>
                  <a:lnTo>
                    <a:pt x="2545" y="3389"/>
                  </a:lnTo>
                  <a:lnTo>
                    <a:pt x="2887" y="3378"/>
                  </a:lnTo>
                  <a:lnTo>
                    <a:pt x="2990" y="3253"/>
                  </a:lnTo>
                  <a:lnTo>
                    <a:pt x="2899" y="3150"/>
                  </a:lnTo>
                  <a:lnTo>
                    <a:pt x="3001" y="2865"/>
                  </a:lnTo>
                  <a:lnTo>
                    <a:pt x="3241" y="2591"/>
                  </a:lnTo>
                  <a:lnTo>
                    <a:pt x="2842" y="2225"/>
                  </a:lnTo>
                  <a:lnTo>
                    <a:pt x="2739" y="1894"/>
                  </a:lnTo>
                  <a:lnTo>
                    <a:pt x="2899" y="1700"/>
                  </a:lnTo>
                  <a:lnTo>
                    <a:pt x="2762" y="1552"/>
                  </a:lnTo>
                  <a:lnTo>
                    <a:pt x="2910" y="1392"/>
                  </a:lnTo>
                  <a:lnTo>
                    <a:pt x="2716" y="1301"/>
                  </a:lnTo>
                  <a:lnTo>
                    <a:pt x="2511" y="1484"/>
                  </a:lnTo>
                  <a:lnTo>
                    <a:pt x="2077" y="122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25"/>
            <p:cNvSpPr/>
            <p:nvPr/>
          </p:nvSpPr>
          <p:spPr>
            <a:xfrm>
              <a:off x="2559075" y="2975175"/>
              <a:ext cx="82750" cy="95875"/>
            </a:xfrm>
            <a:custGeom>
              <a:avLst/>
              <a:gdLst/>
              <a:ahLst/>
              <a:cxnLst/>
              <a:rect l="l" t="t" r="r" b="b"/>
              <a:pathLst>
                <a:path w="3310" h="3835" extrusionOk="0">
                  <a:moveTo>
                    <a:pt x="2454" y="0"/>
                  </a:moveTo>
                  <a:lnTo>
                    <a:pt x="1803" y="80"/>
                  </a:lnTo>
                  <a:lnTo>
                    <a:pt x="1712" y="240"/>
                  </a:lnTo>
                  <a:lnTo>
                    <a:pt x="753" y="57"/>
                  </a:lnTo>
                  <a:lnTo>
                    <a:pt x="616" y="879"/>
                  </a:lnTo>
                  <a:lnTo>
                    <a:pt x="114" y="1107"/>
                  </a:lnTo>
                  <a:lnTo>
                    <a:pt x="160" y="1324"/>
                  </a:lnTo>
                  <a:lnTo>
                    <a:pt x="0" y="1792"/>
                  </a:lnTo>
                  <a:lnTo>
                    <a:pt x="343" y="2442"/>
                  </a:lnTo>
                  <a:lnTo>
                    <a:pt x="594" y="2465"/>
                  </a:lnTo>
                  <a:lnTo>
                    <a:pt x="696" y="2956"/>
                  </a:lnTo>
                  <a:lnTo>
                    <a:pt x="1164" y="3755"/>
                  </a:lnTo>
                  <a:lnTo>
                    <a:pt x="1609" y="3835"/>
                  </a:lnTo>
                  <a:lnTo>
                    <a:pt x="1678" y="3641"/>
                  </a:lnTo>
                  <a:lnTo>
                    <a:pt x="1552" y="3458"/>
                  </a:lnTo>
                  <a:lnTo>
                    <a:pt x="1621" y="3207"/>
                  </a:lnTo>
                  <a:lnTo>
                    <a:pt x="1952" y="3287"/>
                  </a:lnTo>
                  <a:lnTo>
                    <a:pt x="2340" y="3184"/>
                  </a:lnTo>
                  <a:lnTo>
                    <a:pt x="2796" y="3389"/>
                  </a:lnTo>
                  <a:lnTo>
                    <a:pt x="2990" y="3001"/>
                  </a:lnTo>
                  <a:lnTo>
                    <a:pt x="3082" y="2591"/>
                  </a:lnTo>
                  <a:lnTo>
                    <a:pt x="3218" y="2191"/>
                  </a:lnTo>
                  <a:lnTo>
                    <a:pt x="2922" y="1666"/>
                  </a:lnTo>
                  <a:lnTo>
                    <a:pt x="2865" y="1039"/>
                  </a:lnTo>
                  <a:lnTo>
                    <a:pt x="3310" y="25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25"/>
            <p:cNvSpPr/>
            <p:nvPr/>
          </p:nvSpPr>
          <p:spPr>
            <a:xfrm>
              <a:off x="4018125" y="1991425"/>
              <a:ext cx="98150" cy="40250"/>
            </a:xfrm>
            <a:custGeom>
              <a:avLst/>
              <a:gdLst/>
              <a:ahLst/>
              <a:cxnLst/>
              <a:rect l="l" t="t" r="r" b="b"/>
              <a:pathLst>
                <a:path w="3926" h="1610" extrusionOk="0">
                  <a:moveTo>
                    <a:pt x="3926" y="423"/>
                  </a:moveTo>
                  <a:lnTo>
                    <a:pt x="3218" y="92"/>
                  </a:lnTo>
                  <a:lnTo>
                    <a:pt x="2739" y="206"/>
                  </a:lnTo>
                  <a:lnTo>
                    <a:pt x="2397" y="126"/>
                  </a:lnTo>
                  <a:lnTo>
                    <a:pt x="1997" y="309"/>
                  </a:lnTo>
                  <a:lnTo>
                    <a:pt x="1609" y="1"/>
                  </a:lnTo>
                  <a:lnTo>
                    <a:pt x="1335" y="126"/>
                  </a:lnTo>
                  <a:lnTo>
                    <a:pt x="1290" y="69"/>
                  </a:lnTo>
                  <a:lnTo>
                    <a:pt x="1084" y="69"/>
                  </a:lnTo>
                  <a:lnTo>
                    <a:pt x="993" y="229"/>
                  </a:lnTo>
                  <a:lnTo>
                    <a:pt x="845" y="275"/>
                  </a:lnTo>
                  <a:lnTo>
                    <a:pt x="810" y="469"/>
                  </a:lnTo>
                  <a:lnTo>
                    <a:pt x="685" y="514"/>
                  </a:lnTo>
                  <a:lnTo>
                    <a:pt x="662" y="594"/>
                  </a:lnTo>
                  <a:lnTo>
                    <a:pt x="445" y="686"/>
                  </a:lnTo>
                  <a:lnTo>
                    <a:pt x="126" y="674"/>
                  </a:lnTo>
                  <a:lnTo>
                    <a:pt x="46" y="868"/>
                  </a:lnTo>
                  <a:lnTo>
                    <a:pt x="0" y="982"/>
                  </a:lnTo>
                  <a:lnTo>
                    <a:pt x="103" y="1279"/>
                  </a:lnTo>
                  <a:lnTo>
                    <a:pt x="468" y="1507"/>
                  </a:lnTo>
                  <a:lnTo>
                    <a:pt x="742" y="1610"/>
                  </a:lnTo>
                  <a:lnTo>
                    <a:pt x="1324" y="1496"/>
                  </a:lnTo>
                  <a:lnTo>
                    <a:pt x="1370" y="1325"/>
                  </a:lnTo>
                  <a:lnTo>
                    <a:pt x="1644" y="1302"/>
                  </a:lnTo>
                  <a:lnTo>
                    <a:pt x="1963" y="1153"/>
                  </a:lnTo>
                  <a:lnTo>
                    <a:pt x="2054" y="1211"/>
                  </a:lnTo>
                  <a:lnTo>
                    <a:pt x="2363" y="1108"/>
                  </a:lnTo>
                  <a:lnTo>
                    <a:pt x="2511" y="902"/>
                  </a:lnTo>
                  <a:lnTo>
                    <a:pt x="2739" y="845"/>
                  </a:lnTo>
                  <a:lnTo>
                    <a:pt x="3515" y="1108"/>
                  </a:lnTo>
                  <a:lnTo>
                    <a:pt x="3664" y="1028"/>
                  </a:lnTo>
                  <a:lnTo>
                    <a:pt x="3766" y="674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25"/>
            <p:cNvSpPr/>
            <p:nvPr/>
          </p:nvSpPr>
          <p:spPr>
            <a:xfrm>
              <a:off x="3965900" y="2051625"/>
              <a:ext cx="50525" cy="31125"/>
            </a:xfrm>
            <a:custGeom>
              <a:avLst/>
              <a:gdLst/>
              <a:ahLst/>
              <a:cxnLst/>
              <a:rect l="l" t="t" r="r" b="b"/>
              <a:pathLst>
                <a:path w="2021" h="1245" extrusionOk="0">
                  <a:moveTo>
                    <a:pt x="2021" y="320"/>
                  </a:moveTo>
                  <a:lnTo>
                    <a:pt x="1850" y="12"/>
                  </a:lnTo>
                  <a:lnTo>
                    <a:pt x="1735" y="1"/>
                  </a:lnTo>
                  <a:lnTo>
                    <a:pt x="1598" y="161"/>
                  </a:lnTo>
                  <a:lnTo>
                    <a:pt x="994" y="172"/>
                  </a:lnTo>
                  <a:lnTo>
                    <a:pt x="651" y="366"/>
                  </a:lnTo>
                  <a:lnTo>
                    <a:pt x="46" y="320"/>
                  </a:lnTo>
                  <a:lnTo>
                    <a:pt x="1" y="743"/>
                  </a:lnTo>
                  <a:lnTo>
                    <a:pt x="206" y="1131"/>
                  </a:lnTo>
                  <a:lnTo>
                    <a:pt x="46" y="1199"/>
                  </a:lnTo>
                  <a:lnTo>
                    <a:pt x="549" y="1222"/>
                  </a:lnTo>
                  <a:lnTo>
                    <a:pt x="663" y="1085"/>
                  </a:lnTo>
                  <a:lnTo>
                    <a:pt x="914" y="1222"/>
                  </a:lnTo>
                  <a:lnTo>
                    <a:pt x="1199" y="1245"/>
                  </a:lnTo>
                  <a:lnTo>
                    <a:pt x="1176" y="1005"/>
                  </a:lnTo>
                  <a:lnTo>
                    <a:pt x="1416" y="914"/>
                  </a:lnTo>
                  <a:lnTo>
                    <a:pt x="1462" y="56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25"/>
            <p:cNvSpPr/>
            <p:nvPr/>
          </p:nvSpPr>
          <p:spPr>
            <a:xfrm>
              <a:off x="3899725" y="1585450"/>
              <a:ext cx="181750" cy="280475"/>
            </a:xfrm>
            <a:custGeom>
              <a:avLst/>
              <a:gdLst/>
              <a:ahLst/>
              <a:cxnLst/>
              <a:rect l="l" t="t" r="r" b="b"/>
              <a:pathLst>
                <a:path w="7270" h="11219" extrusionOk="0">
                  <a:moveTo>
                    <a:pt x="7270" y="2431"/>
                  </a:moveTo>
                  <a:lnTo>
                    <a:pt x="7007" y="2112"/>
                  </a:lnTo>
                  <a:lnTo>
                    <a:pt x="6756" y="913"/>
                  </a:lnTo>
                  <a:lnTo>
                    <a:pt x="5729" y="388"/>
                  </a:lnTo>
                  <a:lnTo>
                    <a:pt x="4885" y="0"/>
                  </a:lnTo>
                  <a:lnTo>
                    <a:pt x="4531" y="46"/>
                  </a:lnTo>
                  <a:lnTo>
                    <a:pt x="4531" y="548"/>
                  </a:lnTo>
                  <a:lnTo>
                    <a:pt x="3401" y="423"/>
                  </a:lnTo>
                  <a:lnTo>
                    <a:pt x="3321" y="856"/>
                  </a:lnTo>
                  <a:lnTo>
                    <a:pt x="2750" y="845"/>
                  </a:lnTo>
                  <a:lnTo>
                    <a:pt x="2431" y="1404"/>
                  </a:lnTo>
                  <a:lnTo>
                    <a:pt x="1952" y="2271"/>
                  </a:lnTo>
                  <a:lnTo>
                    <a:pt x="1141" y="3401"/>
                  </a:lnTo>
                  <a:lnTo>
                    <a:pt x="1392" y="3675"/>
                  </a:lnTo>
                  <a:lnTo>
                    <a:pt x="1210" y="3983"/>
                  </a:lnTo>
                  <a:lnTo>
                    <a:pt x="594" y="3972"/>
                  </a:lnTo>
                  <a:lnTo>
                    <a:pt x="263" y="4725"/>
                  </a:lnTo>
                  <a:lnTo>
                    <a:pt x="411" y="5809"/>
                  </a:lnTo>
                  <a:lnTo>
                    <a:pt x="856" y="6220"/>
                  </a:lnTo>
                  <a:lnTo>
                    <a:pt x="719" y="7213"/>
                  </a:lnTo>
                  <a:lnTo>
                    <a:pt x="240" y="7783"/>
                  </a:lnTo>
                  <a:lnTo>
                    <a:pt x="0" y="8251"/>
                  </a:lnTo>
                  <a:lnTo>
                    <a:pt x="594" y="9450"/>
                  </a:lnTo>
                  <a:lnTo>
                    <a:pt x="1221" y="10408"/>
                  </a:lnTo>
                  <a:lnTo>
                    <a:pt x="1507" y="11218"/>
                  </a:lnTo>
                  <a:lnTo>
                    <a:pt x="2260" y="11173"/>
                  </a:lnTo>
                  <a:lnTo>
                    <a:pt x="2579" y="10500"/>
                  </a:lnTo>
                  <a:lnTo>
                    <a:pt x="3390" y="10579"/>
                  </a:lnTo>
                  <a:lnTo>
                    <a:pt x="3675" y="9792"/>
                  </a:lnTo>
                  <a:lnTo>
                    <a:pt x="3766" y="8365"/>
                  </a:lnTo>
                  <a:lnTo>
                    <a:pt x="4417" y="8183"/>
                  </a:lnTo>
                  <a:lnTo>
                    <a:pt x="4885" y="7236"/>
                  </a:lnTo>
                  <a:lnTo>
                    <a:pt x="4200" y="6768"/>
                  </a:lnTo>
                  <a:lnTo>
                    <a:pt x="3686" y="6197"/>
                  </a:lnTo>
                  <a:lnTo>
                    <a:pt x="3994" y="5045"/>
                  </a:lnTo>
                  <a:lnTo>
                    <a:pt x="5090" y="4337"/>
                  </a:lnTo>
                  <a:lnTo>
                    <a:pt x="5957" y="3698"/>
                  </a:lnTo>
                  <a:lnTo>
                    <a:pt x="5786" y="3196"/>
                  </a:lnTo>
                  <a:lnTo>
                    <a:pt x="6277" y="264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25"/>
            <p:cNvSpPr/>
            <p:nvPr/>
          </p:nvSpPr>
          <p:spPr>
            <a:xfrm>
              <a:off x="4317400" y="3694425"/>
              <a:ext cx="27125" cy="37100"/>
            </a:xfrm>
            <a:custGeom>
              <a:avLst/>
              <a:gdLst/>
              <a:ahLst/>
              <a:cxnLst/>
              <a:rect l="l" t="t" r="r" b="b"/>
              <a:pathLst>
                <a:path w="1085" h="1484" extrusionOk="0">
                  <a:moveTo>
                    <a:pt x="948" y="171"/>
                  </a:moveTo>
                  <a:lnTo>
                    <a:pt x="571" y="0"/>
                  </a:lnTo>
                  <a:lnTo>
                    <a:pt x="343" y="69"/>
                  </a:lnTo>
                  <a:lnTo>
                    <a:pt x="240" y="320"/>
                  </a:lnTo>
                  <a:lnTo>
                    <a:pt x="12" y="662"/>
                  </a:lnTo>
                  <a:lnTo>
                    <a:pt x="1" y="982"/>
                  </a:lnTo>
                  <a:lnTo>
                    <a:pt x="423" y="1484"/>
                  </a:lnTo>
                  <a:lnTo>
                    <a:pt x="891" y="1381"/>
                  </a:lnTo>
                  <a:lnTo>
                    <a:pt x="1085" y="982"/>
                  </a:lnTo>
                  <a:lnTo>
                    <a:pt x="1039" y="582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25"/>
            <p:cNvSpPr/>
            <p:nvPr/>
          </p:nvSpPr>
          <p:spPr>
            <a:xfrm>
              <a:off x="4398425" y="2266175"/>
              <a:ext cx="115875" cy="113000"/>
            </a:xfrm>
            <a:custGeom>
              <a:avLst/>
              <a:gdLst/>
              <a:ahLst/>
              <a:cxnLst/>
              <a:rect l="l" t="t" r="r" b="b"/>
              <a:pathLst>
                <a:path w="4635" h="4520" extrusionOk="0">
                  <a:moveTo>
                    <a:pt x="2420" y="3561"/>
                  </a:moveTo>
                  <a:lnTo>
                    <a:pt x="3984" y="2603"/>
                  </a:lnTo>
                  <a:lnTo>
                    <a:pt x="4120" y="1496"/>
                  </a:lnTo>
                  <a:lnTo>
                    <a:pt x="3949" y="822"/>
                  </a:lnTo>
                  <a:lnTo>
                    <a:pt x="4326" y="594"/>
                  </a:lnTo>
                  <a:lnTo>
                    <a:pt x="4634" y="1"/>
                  </a:lnTo>
                  <a:lnTo>
                    <a:pt x="3790" y="161"/>
                  </a:lnTo>
                  <a:lnTo>
                    <a:pt x="3390" y="138"/>
                  </a:lnTo>
                  <a:lnTo>
                    <a:pt x="2568" y="491"/>
                  </a:lnTo>
                  <a:lnTo>
                    <a:pt x="1964" y="491"/>
                  </a:lnTo>
                  <a:lnTo>
                    <a:pt x="1530" y="320"/>
                  </a:lnTo>
                  <a:lnTo>
                    <a:pt x="754" y="583"/>
                  </a:lnTo>
                  <a:lnTo>
                    <a:pt x="480" y="389"/>
                  </a:lnTo>
                  <a:lnTo>
                    <a:pt x="491" y="902"/>
                  </a:lnTo>
                  <a:lnTo>
                    <a:pt x="320" y="1119"/>
                  </a:lnTo>
                  <a:lnTo>
                    <a:pt x="149" y="1325"/>
                  </a:lnTo>
                  <a:lnTo>
                    <a:pt x="1" y="1690"/>
                  </a:lnTo>
                  <a:lnTo>
                    <a:pt x="160" y="2409"/>
                  </a:lnTo>
                  <a:lnTo>
                    <a:pt x="503" y="2443"/>
                  </a:lnTo>
                  <a:lnTo>
                    <a:pt x="674" y="2808"/>
                  </a:lnTo>
                  <a:lnTo>
                    <a:pt x="309" y="3151"/>
                  </a:lnTo>
                  <a:lnTo>
                    <a:pt x="172" y="3641"/>
                  </a:lnTo>
                  <a:lnTo>
                    <a:pt x="217" y="4018"/>
                  </a:lnTo>
                  <a:lnTo>
                    <a:pt x="138" y="4155"/>
                  </a:lnTo>
                  <a:lnTo>
                    <a:pt x="149" y="4155"/>
                  </a:lnTo>
                  <a:lnTo>
                    <a:pt x="1051" y="452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25"/>
            <p:cNvSpPr/>
            <p:nvPr/>
          </p:nvSpPr>
          <p:spPr>
            <a:xfrm>
              <a:off x="3990150" y="2580875"/>
              <a:ext cx="204875" cy="362650"/>
            </a:xfrm>
            <a:custGeom>
              <a:avLst/>
              <a:gdLst/>
              <a:ahLst/>
              <a:cxnLst/>
              <a:rect l="l" t="t" r="r" b="b"/>
              <a:pathLst>
                <a:path w="8195" h="14506" extrusionOk="0">
                  <a:moveTo>
                    <a:pt x="8035" y="3481"/>
                  </a:moveTo>
                  <a:lnTo>
                    <a:pt x="4840" y="1746"/>
                  </a:lnTo>
                  <a:lnTo>
                    <a:pt x="1656" y="0"/>
                  </a:lnTo>
                  <a:lnTo>
                    <a:pt x="891" y="503"/>
                  </a:lnTo>
                  <a:lnTo>
                    <a:pt x="1119" y="1918"/>
                  </a:lnTo>
                  <a:lnTo>
                    <a:pt x="1405" y="2146"/>
                  </a:lnTo>
                  <a:lnTo>
                    <a:pt x="1427" y="2443"/>
                  </a:lnTo>
                  <a:lnTo>
                    <a:pt x="1758" y="2751"/>
                  </a:lnTo>
                  <a:lnTo>
                    <a:pt x="1599" y="3139"/>
                  </a:lnTo>
                  <a:lnTo>
                    <a:pt x="1347" y="4976"/>
                  </a:lnTo>
                  <a:lnTo>
                    <a:pt x="1313" y="6163"/>
                  </a:lnTo>
                  <a:lnTo>
                    <a:pt x="332" y="7019"/>
                  </a:lnTo>
                  <a:lnTo>
                    <a:pt x="1" y="8217"/>
                  </a:lnTo>
                  <a:lnTo>
                    <a:pt x="343" y="8548"/>
                  </a:lnTo>
                  <a:lnTo>
                    <a:pt x="343" y="9130"/>
                  </a:lnTo>
                  <a:lnTo>
                    <a:pt x="857" y="9164"/>
                  </a:lnTo>
                  <a:lnTo>
                    <a:pt x="788" y="9575"/>
                  </a:lnTo>
                  <a:lnTo>
                    <a:pt x="1108" y="10157"/>
                  </a:lnTo>
                  <a:lnTo>
                    <a:pt x="1176" y="10762"/>
                  </a:lnTo>
                  <a:lnTo>
                    <a:pt x="1142" y="11367"/>
                  </a:lnTo>
                  <a:lnTo>
                    <a:pt x="1587" y="12200"/>
                  </a:lnTo>
                  <a:lnTo>
                    <a:pt x="1142" y="12189"/>
                  </a:lnTo>
                  <a:lnTo>
                    <a:pt x="914" y="12246"/>
                  </a:lnTo>
                  <a:lnTo>
                    <a:pt x="560" y="12154"/>
                  </a:lnTo>
                  <a:lnTo>
                    <a:pt x="389" y="12588"/>
                  </a:lnTo>
                  <a:lnTo>
                    <a:pt x="857" y="13113"/>
                  </a:lnTo>
                  <a:lnTo>
                    <a:pt x="1211" y="13273"/>
                  </a:lnTo>
                  <a:lnTo>
                    <a:pt x="1325" y="13638"/>
                  </a:lnTo>
                  <a:lnTo>
                    <a:pt x="1587" y="14266"/>
                  </a:lnTo>
                  <a:lnTo>
                    <a:pt x="1462" y="14505"/>
                  </a:lnTo>
                  <a:lnTo>
                    <a:pt x="2123" y="14448"/>
                  </a:lnTo>
                  <a:lnTo>
                    <a:pt x="2272" y="14209"/>
                  </a:lnTo>
                  <a:lnTo>
                    <a:pt x="2397" y="14243"/>
                  </a:lnTo>
                  <a:lnTo>
                    <a:pt x="2603" y="14437"/>
                  </a:lnTo>
                  <a:lnTo>
                    <a:pt x="3607" y="14094"/>
                  </a:lnTo>
                  <a:lnTo>
                    <a:pt x="3938" y="13741"/>
                  </a:lnTo>
                  <a:lnTo>
                    <a:pt x="4349" y="13421"/>
                  </a:lnTo>
                  <a:lnTo>
                    <a:pt x="4269" y="13102"/>
                  </a:lnTo>
                  <a:lnTo>
                    <a:pt x="4497" y="13010"/>
                  </a:lnTo>
                  <a:lnTo>
                    <a:pt x="5273" y="13067"/>
                  </a:lnTo>
                  <a:lnTo>
                    <a:pt x="6015" y="12657"/>
                  </a:lnTo>
                  <a:lnTo>
                    <a:pt x="6586" y="11652"/>
                  </a:lnTo>
                  <a:lnTo>
                    <a:pt x="6985" y="11298"/>
                  </a:lnTo>
                  <a:lnTo>
                    <a:pt x="7476" y="11139"/>
                  </a:lnTo>
                  <a:lnTo>
                    <a:pt x="7476" y="10910"/>
                  </a:lnTo>
                  <a:lnTo>
                    <a:pt x="7179" y="10659"/>
                  </a:lnTo>
                  <a:lnTo>
                    <a:pt x="7168" y="10134"/>
                  </a:lnTo>
                  <a:lnTo>
                    <a:pt x="6996" y="9769"/>
                  </a:lnTo>
                  <a:lnTo>
                    <a:pt x="6711" y="9826"/>
                  </a:lnTo>
                  <a:lnTo>
                    <a:pt x="6780" y="9484"/>
                  </a:lnTo>
                  <a:lnTo>
                    <a:pt x="6985" y="9119"/>
                  </a:lnTo>
                  <a:lnTo>
                    <a:pt x="6882" y="8731"/>
                  </a:lnTo>
                  <a:lnTo>
                    <a:pt x="7133" y="8457"/>
                  </a:lnTo>
                  <a:lnTo>
                    <a:pt x="6962" y="8251"/>
                  </a:lnTo>
                  <a:lnTo>
                    <a:pt x="7168" y="7692"/>
                  </a:lnTo>
                  <a:lnTo>
                    <a:pt x="7510" y="7019"/>
                  </a:lnTo>
                  <a:lnTo>
                    <a:pt x="8195" y="7076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25"/>
            <p:cNvSpPr/>
            <p:nvPr/>
          </p:nvSpPr>
          <p:spPr>
            <a:xfrm>
              <a:off x="3720250" y="2862175"/>
              <a:ext cx="38550" cy="115300"/>
            </a:xfrm>
            <a:custGeom>
              <a:avLst/>
              <a:gdLst/>
              <a:ahLst/>
              <a:cxnLst/>
              <a:rect l="l" t="t" r="r" b="b"/>
              <a:pathLst>
                <a:path w="1542" h="4612" extrusionOk="0">
                  <a:moveTo>
                    <a:pt x="754" y="24"/>
                  </a:moveTo>
                  <a:lnTo>
                    <a:pt x="58" y="1"/>
                  </a:lnTo>
                  <a:lnTo>
                    <a:pt x="1" y="275"/>
                  </a:lnTo>
                  <a:lnTo>
                    <a:pt x="343" y="743"/>
                  </a:lnTo>
                  <a:lnTo>
                    <a:pt x="332" y="1405"/>
                  </a:lnTo>
                  <a:lnTo>
                    <a:pt x="412" y="2135"/>
                  </a:lnTo>
                  <a:lnTo>
                    <a:pt x="617" y="2454"/>
                  </a:lnTo>
                  <a:lnTo>
                    <a:pt x="446" y="3276"/>
                  </a:lnTo>
                  <a:lnTo>
                    <a:pt x="503" y="3733"/>
                  </a:lnTo>
                  <a:lnTo>
                    <a:pt x="720" y="4303"/>
                  </a:lnTo>
                  <a:lnTo>
                    <a:pt x="891" y="4611"/>
                  </a:lnTo>
                  <a:lnTo>
                    <a:pt x="1542" y="4429"/>
                  </a:lnTo>
                  <a:lnTo>
                    <a:pt x="1348" y="3801"/>
                  </a:lnTo>
                  <a:lnTo>
                    <a:pt x="1370" y="1713"/>
                  </a:lnTo>
                  <a:lnTo>
                    <a:pt x="1211" y="1530"/>
                  </a:lnTo>
                  <a:lnTo>
                    <a:pt x="1188" y="1085"/>
                  </a:lnTo>
                  <a:lnTo>
                    <a:pt x="902" y="765"/>
                  </a:lnTo>
                  <a:lnTo>
                    <a:pt x="663" y="492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25"/>
            <p:cNvSpPr/>
            <p:nvPr/>
          </p:nvSpPr>
          <p:spPr>
            <a:xfrm>
              <a:off x="5643225" y="2649050"/>
              <a:ext cx="173475" cy="334125"/>
            </a:xfrm>
            <a:custGeom>
              <a:avLst/>
              <a:gdLst/>
              <a:ahLst/>
              <a:cxnLst/>
              <a:rect l="l" t="t" r="r" b="b"/>
              <a:pathLst>
                <a:path w="6939" h="13365" extrusionOk="0">
                  <a:moveTo>
                    <a:pt x="6722" y="5581"/>
                  </a:moveTo>
                  <a:lnTo>
                    <a:pt x="6939" y="5159"/>
                  </a:lnTo>
                  <a:lnTo>
                    <a:pt x="6859" y="4395"/>
                  </a:lnTo>
                  <a:lnTo>
                    <a:pt x="6117" y="3607"/>
                  </a:lnTo>
                  <a:lnTo>
                    <a:pt x="5934" y="2706"/>
                  </a:lnTo>
                  <a:lnTo>
                    <a:pt x="5238" y="1964"/>
                  </a:lnTo>
                  <a:lnTo>
                    <a:pt x="4622" y="1907"/>
                  </a:lnTo>
                  <a:lnTo>
                    <a:pt x="4508" y="2226"/>
                  </a:lnTo>
                  <a:lnTo>
                    <a:pt x="4051" y="2249"/>
                  </a:lnTo>
                  <a:lnTo>
                    <a:pt x="3800" y="2078"/>
                  </a:lnTo>
                  <a:lnTo>
                    <a:pt x="3036" y="2626"/>
                  </a:lnTo>
                  <a:lnTo>
                    <a:pt x="2899" y="1815"/>
                  </a:lnTo>
                  <a:lnTo>
                    <a:pt x="2956" y="857"/>
                  </a:lnTo>
                  <a:lnTo>
                    <a:pt x="2408" y="811"/>
                  </a:lnTo>
                  <a:lnTo>
                    <a:pt x="2283" y="275"/>
                  </a:lnTo>
                  <a:lnTo>
                    <a:pt x="1917" y="1"/>
                  </a:lnTo>
                  <a:lnTo>
                    <a:pt x="1484" y="195"/>
                  </a:lnTo>
                  <a:lnTo>
                    <a:pt x="1084" y="594"/>
                  </a:lnTo>
                  <a:lnTo>
                    <a:pt x="525" y="640"/>
                  </a:lnTo>
                  <a:lnTo>
                    <a:pt x="320" y="1621"/>
                  </a:lnTo>
                  <a:lnTo>
                    <a:pt x="0" y="1781"/>
                  </a:lnTo>
                  <a:lnTo>
                    <a:pt x="502" y="2580"/>
                  </a:lnTo>
                  <a:lnTo>
                    <a:pt x="1084" y="3242"/>
                  </a:lnTo>
                  <a:lnTo>
                    <a:pt x="1495" y="3835"/>
                  </a:lnTo>
                  <a:lnTo>
                    <a:pt x="1301" y="4634"/>
                  </a:lnTo>
                  <a:lnTo>
                    <a:pt x="1061" y="4794"/>
                  </a:lnTo>
                  <a:lnTo>
                    <a:pt x="1301" y="5251"/>
                  </a:lnTo>
                  <a:lnTo>
                    <a:pt x="1895" y="5981"/>
                  </a:lnTo>
                  <a:lnTo>
                    <a:pt x="2043" y="6472"/>
                  </a:lnTo>
                  <a:lnTo>
                    <a:pt x="2066" y="6905"/>
                  </a:lnTo>
                  <a:lnTo>
                    <a:pt x="2465" y="7727"/>
                  </a:lnTo>
                  <a:lnTo>
                    <a:pt x="2100" y="8571"/>
                  </a:lnTo>
                  <a:lnTo>
                    <a:pt x="1780" y="9519"/>
                  </a:lnTo>
                  <a:lnTo>
                    <a:pt x="1598" y="10386"/>
                  </a:lnTo>
                  <a:lnTo>
                    <a:pt x="1552" y="10945"/>
                  </a:lnTo>
                  <a:lnTo>
                    <a:pt x="1723" y="11459"/>
                  </a:lnTo>
                  <a:lnTo>
                    <a:pt x="1826" y="10911"/>
                  </a:lnTo>
                  <a:lnTo>
                    <a:pt x="2237" y="11356"/>
                  </a:lnTo>
                  <a:lnTo>
                    <a:pt x="2693" y="11858"/>
                  </a:lnTo>
                  <a:lnTo>
                    <a:pt x="2853" y="12315"/>
                  </a:lnTo>
                  <a:lnTo>
                    <a:pt x="3195" y="12657"/>
                  </a:lnTo>
                  <a:lnTo>
                    <a:pt x="3321" y="12497"/>
                  </a:lnTo>
                  <a:lnTo>
                    <a:pt x="3994" y="12897"/>
                  </a:lnTo>
                  <a:lnTo>
                    <a:pt x="4086" y="13365"/>
                  </a:lnTo>
                  <a:lnTo>
                    <a:pt x="4611" y="13250"/>
                  </a:lnTo>
                  <a:lnTo>
                    <a:pt x="4850" y="12885"/>
                  </a:lnTo>
                  <a:lnTo>
                    <a:pt x="4405" y="12406"/>
                  </a:lnTo>
                  <a:lnTo>
                    <a:pt x="3926" y="12292"/>
                  </a:lnTo>
                  <a:lnTo>
                    <a:pt x="3458" y="11778"/>
                  </a:lnTo>
                  <a:lnTo>
                    <a:pt x="3253" y="11002"/>
                  </a:lnTo>
                  <a:lnTo>
                    <a:pt x="2887" y="10169"/>
                  </a:lnTo>
                  <a:lnTo>
                    <a:pt x="2351" y="10146"/>
                  </a:lnTo>
                  <a:lnTo>
                    <a:pt x="2260" y="9484"/>
                  </a:lnTo>
                  <a:lnTo>
                    <a:pt x="2454" y="8686"/>
                  </a:lnTo>
                  <a:lnTo>
                    <a:pt x="2773" y="7362"/>
                  </a:lnTo>
                  <a:lnTo>
                    <a:pt x="2739" y="6357"/>
                  </a:lnTo>
                  <a:lnTo>
                    <a:pt x="3435" y="6346"/>
                  </a:lnTo>
                  <a:lnTo>
                    <a:pt x="3401" y="7065"/>
                  </a:lnTo>
                  <a:lnTo>
                    <a:pt x="4063" y="7042"/>
                  </a:lnTo>
                  <a:lnTo>
                    <a:pt x="4827" y="7464"/>
                  </a:lnTo>
                  <a:lnTo>
                    <a:pt x="4519" y="6357"/>
                  </a:lnTo>
                  <a:lnTo>
                    <a:pt x="4953" y="5616"/>
                  </a:lnTo>
                  <a:lnTo>
                    <a:pt x="5969" y="543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25"/>
            <p:cNvSpPr/>
            <p:nvPr/>
          </p:nvSpPr>
          <p:spPr>
            <a:xfrm>
              <a:off x="4972475" y="2181450"/>
              <a:ext cx="151225" cy="96450"/>
            </a:xfrm>
            <a:custGeom>
              <a:avLst/>
              <a:gdLst/>
              <a:ahLst/>
              <a:cxnLst/>
              <a:rect l="l" t="t" r="r" b="b"/>
              <a:pathLst>
                <a:path w="6049" h="3858" extrusionOk="0">
                  <a:moveTo>
                    <a:pt x="2362" y="639"/>
                  </a:moveTo>
                  <a:lnTo>
                    <a:pt x="2066" y="674"/>
                  </a:lnTo>
                  <a:lnTo>
                    <a:pt x="1883" y="411"/>
                  </a:lnTo>
                  <a:lnTo>
                    <a:pt x="1906" y="0"/>
                  </a:lnTo>
                  <a:lnTo>
                    <a:pt x="993" y="217"/>
                  </a:lnTo>
                  <a:lnTo>
                    <a:pt x="924" y="788"/>
                  </a:lnTo>
                  <a:lnTo>
                    <a:pt x="708" y="1290"/>
                  </a:lnTo>
                  <a:lnTo>
                    <a:pt x="80" y="1244"/>
                  </a:lnTo>
                  <a:lnTo>
                    <a:pt x="0" y="1644"/>
                  </a:lnTo>
                  <a:lnTo>
                    <a:pt x="593" y="1872"/>
                  </a:lnTo>
                  <a:lnTo>
                    <a:pt x="936" y="2545"/>
                  </a:lnTo>
                  <a:lnTo>
                    <a:pt x="753" y="3481"/>
                  </a:lnTo>
                  <a:lnTo>
                    <a:pt x="1016" y="3595"/>
                  </a:lnTo>
                  <a:lnTo>
                    <a:pt x="1484" y="3298"/>
                  </a:lnTo>
                  <a:lnTo>
                    <a:pt x="1780" y="3481"/>
                  </a:lnTo>
                  <a:lnTo>
                    <a:pt x="1906" y="3059"/>
                  </a:lnTo>
                  <a:lnTo>
                    <a:pt x="2362" y="3070"/>
                  </a:lnTo>
                  <a:lnTo>
                    <a:pt x="2454" y="2945"/>
                  </a:lnTo>
                  <a:lnTo>
                    <a:pt x="2419" y="2568"/>
                  </a:lnTo>
                  <a:lnTo>
                    <a:pt x="2670" y="2237"/>
                  </a:lnTo>
                  <a:lnTo>
                    <a:pt x="3127" y="2454"/>
                  </a:lnTo>
                  <a:lnTo>
                    <a:pt x="3127" y="2739"/>
                  </a:lnTo>
                  <a:lnTo>
                    <a:pt x="3355" y="2785"/>
                  </a:lnTo>
                  <a:lnTo>
                    <a:pt x="3492" y="3550"/>
                  </a:lnTo>
                  <a:lnTo>
                    <a:pt x="3869" y="3858"/>
                  </a:lnTo>
                  <a:lnTo>
                    <a:pt x="4074" y="3664"/>
                  </a:lnTo>
                  <a:lnTo>
                    <a:pt x="4371" y="3572"/>
                  </a:lnTo>
                  <a:lnTo>
                    <a:pt x="4736" y="3150"/>
                  </a:lnTo>
                  <a:lnTo>
                    <a:pt x="5272" y="3230"/>
                  </a:lnTo>
                  <a:lnTo>
                    <a:pt x="6048" y="3230"/>
                  </a:lnTo>
                  <a:lnTo>
                    <a:pt x="5786" y="2694"/>
                  </a:lnTo>
                  <a:lnTo>
                    <a:pt x="5706" y="2340"/>
                  </a:lnTo>
                  <a:lnTo>
                    <a:pt x="5204" y="2146"/>
                  </a:lnTo>
                  <a:lnTo>
                    <a:pt x="4976" y="2226"/>
                  </a:lnTo>
                  <a:lnTo>
                    <a:pt x="4553" y="1381"/>
                  </a:lnTo>
                  <a:lnTo>
                    <a:pt x="3195" y="1518"/>
                  </a:lnTo>
                  <a:lnTo>
                    <a:pt x="2180" y="1233"/>
                  </a:lnTo>
                  <a:lnTo>
                    <a:pt x="1415" y="1301"/>
                  </a:lnTo>
                  <a:lnTo>
                    <a:pt x="1324" y="776"/>
                  </a:lnTo>
                  <a:lnTo>
                    <a:pt x="2168" y="92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25"/>
            <p:cNvSpPr/>
            <p:nvPr/>
          </p:nvSpPr>
          <p:spPr>
            <a:xfrm>
              <a:off x="4682025" y="2141800"/>
              <a:ext cx="283625" cy="169775"/>
            </a:xfrm>
            <a:custGeom>
              <a:avLst/>
              <a:gdLst/>
              <a:ahLst/>
              <a:cxnLst/>
              <a:rect l="l" t="t" r="r" b="b"/>
              <a:pathLst>
                <a:path w="11345" h="6791" extrusionOk="0">
                  <a:moveTo>
                    <a:pt x="11344" y="4873"/>
                  </a:moveTo>
                  <a:lnTo>
                    <a:pt x="11230" y="4302"/>
                  </a:lnTo>
                  <a:lnTo>
                    <a:pt x="10134" y="3914"/>
                  </a:lnTo>
                  <a:lnTo>
                    <a:pt x="9244" y="3458"/>
                  </a:lnTo>
                  <a:lnTo>
                    <a:pt x="8651" y="3024"/>
                  </a:lnTo>
                  <a:lnTo>
                    <a:pt x="7647" y="2397"/>
                  </a:lnTo>
                  <a:lnTo>
                    <a:pt x="7030" y="1484"/>
                  </a:lnTo>
                  <a:lnTo>
                    <a:pt x="6745" y="1312"/>
                  </a:lnTo>
                  <a:lnTo>
                    <a:pt x="5969" y="1358"/>
                  </a:lnTo>
                  <a:lnTo>
                    <a:pt x="5638" y="1176"/>
                  </a:lnTo>
                  <a:lnTo>
                    <a:pt x="5364" y="479"/>
                  </a:lnTo>
                  <a:lnTo>
                    <a:pt x="4257" y="0"/>
                  </a:lnTo>
                  <a:lnTo>
                    <a:pt x="3778" y="514"/>
                  </a:lnTo>
                  <a:lnTo>
                    <a:pt x="3241" y="833"/>
                  </a:lnTo>
                  <a:lnTo>
                    <a:pt x="3470" y="1278"/>
                  </a:lnTo>
                  <a:lnTo>
                    <a:pt x="2637" y="1290"/>
                  </a:lnTo>
                  <a:lnTo>
                    <a:pt x="2283" y="1335"/>
                  </a:lnTo>
                  <a:lnTo>
                    <a:pt x="1587" y="628"/>
                  </a:lnTo>
                  <a:lnTo>
                    <a:pt x="1039" y="388"/>
                  </a:lnTo>
                  <a:lnTo>
                    <a:pt x="263" y="571"/>
                  </a:lnTo>
                  <a:lnTo>
                    <a:pt x="0" y="856"/>
                  </a:lnTo>
                  <a:lnTo>
                    <a:pt x="354" y="1427"/>
                  </a:lnTo>
                  <a:lnTo>
                    <a:pt x="286" y="788"/>
                  </a:lnTo>
                  <a:lnTo>
                    <a:pt x="822" y="559"/>
                  </a:lnTo>
                  <a:lnTo>
                    <a:pt x="1164" y="1073"/>
                  </a:lnTo>
                  <a:lnTo>
                    <a:pt x="1815" y="1598"/>
                  </a:lnTo>
                  <a:lnTo>
                    <a:pt x="1244" y="1883"/>
                  </a:lnTo>
                  <a:lnTo>
                    <a:pt x="491" y="1678"/>
                  </a:lnTo>
                  <a:lnTo>
                    <a:pt x="503" y="2419"/>
                  </a:lnTo>
                  <a:lnTo>
                    <a:pt x="1005" y="2477"/>
                  </a:lnTo>
                  <a:lnTo>
                    <a:pt x="948" y="3104"/>
                  </a:lnTo>
                  <a:lnTo>
                    <a:pt x="1587" y="3401"/>
                  </a:lnTo>
                  <a:lnTo>
                    <a:pt x="1689" y="4371"/>
                  </a:lnTo>
                  <a:lnTo>
                    <a:pt x="1940" y="5010"/>
                  </a:lnTo>
                  <a:lnTo>
                    <a:pt x="2568" y="4839"/>
                  </a:lnTo>
                  <a:lnTo>
                    <a:pt x="3002" y="4314"/>
                  </a:lnTo>
                  <a:lnTo>
                    <a:pt x="3493" y="4337"/>
                  </a:lnTo>
                  <a:lnTo>
                    <a:pt x="3801" y="4166"/>
                  </a:lnTo>
                  <a:lnTo>
                    <a:pt x="4337" y="4257"/>
                  </a:lnTo>
                  <a:lnTo>
                    <a:pt x="5261" y="4725"/>
                  </a:lnTo>
                  <a:lnTo>
                    <a:pt x="5878" y="4827"/>
                  </a:lnTo>
                  <a:lnTo>
                    <a:pt x="6916" y="5638"/>
                  </a:lnTo>
                  <a:lnTo>
                    <a:pt x="7475" y="5672"/>
                  </a:lnTo>
                  <a:lnTo>
                    <a:pt x="7704" y="6448"/>
                  </a:lnTo>
                  <a:lnTo>
                    <a:pt x="8548" y="6790"/>
                  </a:lnTo>
                  <a:lnTo>
                    <a:pt x="9107" y="6676"/>
                  </a:lnTo>
                  <a:lnTo>
                    <a:pt x="9164" y="6254"/>
                  </a:lnTo>
                  <a:lnTo>
                    <a:pt x="9735" y="6128"/>
                  </a:lnTo>
                  <a:lnTo>
                    <a:pt x="10089" y="5843"/>
                  </a:lnTo>
                  <a:lnTo>
                    <a:pt x="10077" y="5101"/>
                  </a:lnTo>
                  <a:lnTo>
                    <a:pt x="10659" y="4930"/>
                  </a:lnTo>
                  <a:lnTo>
                    <a:pt x="10705" y="4599"/>
                  </a:lnTo>
                  <a:lnTo>
                    <a:pt x="11116" y="4839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25"/>
            <p:cNvSpPr/>
            <p:nvPr/>
          </p:nvSpPr>
          <p:spPr>
            <a:xfrm>
              <a:off x="6216675" y="3299850"/>
              <a:ext cx="48250" cy="25400"/>
            </a:xfrm>
            <a:custGeom>
              <a:avLst/>
              <a:gdLst/>
              <a:ahLst/>
              <a:cxnLst/>
              <a:rect l="l" t="t" r="r" b="b"/>
              <a:pathLst>
                <a:path w="1930" h="1016" extrusionOk="0">
                  <a:moveTo>
                    <a:pt x="58" y="1016"/>
                  </a:moveTo>
                  <a:lnTo>
                    <a:pt x="754" y="753"/>
                  </a:lnTo>
                  <a:lnTo>
                    <a:pt x="1610" y="354"/>
                  </a:lnTo>
                  <a:lnTo>
                    <a:pt x="1929" y="114"/>
                  </a:lnTo>
                  <a:lnTo>
                    <a:pt x="1644" y="0"/>
                  </a:lnTo>
                  <a:lnTo>
                    <a:pt x="1381" y="114"/>
                  </a:lnTo>
                  <a:lnTo>
                    <a:pt x="811" y="148"/>
                  </a:lnTo>
                  <a:lnTo>
                    <a:pt x="115" y="342"/>
                  </a:lnTo>
                  <a:lnTo>
                    <a:pt x="1" y="559"/>
                  </a:lnTo>
                  <a:lnTo>
                    <a:pt x="69" y="742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25"/>
            <p:cNvSpPr/>
            <p:nvPr/>
          </p:nvSpPr>
          <p:spPr>
            <a:xfrm>
              <a:off x="3864050" y="2263900"/>
              <a:ext cx="75925" cy="160375"/>
            </a:xfrm>
            <a:custGeom>
              <a:avLst/>
              <a:gdLst/>
              <a:ahLst/>
              <a:cxnLst/>
              <a:rect l="l" t="t" r="r" b="b"/>
              <a:pathLst>
                <a:path w="3037" h="6415" extrusionOk="0">
                  <a:moveTo>
                    <a:pt x="3036" y="3869"/>
                  </a:moveTo>
                  <a:lnTo>
                    <a:pt x="2751" y="3721"/>
                  </a:lnTo>
                  <a:lnTo>
                    <a:pt x="2534" y="3299"/>
                  </a:lnTo>
                  <a:lnTo>
                    <a:pt x="2135" y="3276"/>
                  </a:lnTo>
                  <a:lnTo>
                    <a:pt x="1986" y="2774"/>
                  </a:lnTo>
                  <a:lnTo>
                    <a:pt x="2466" y="2329"/>
                  </a:lnTo>
                  <a:lnTo>
                    <a:pt x="2534" y="1518"/>
                  </a:lnTo>
                  <a:lnTo>
                    <a:pt x="2272" y="1290"/>
                  </a:lnTo>
                  <a:lnTo>
                    <a:pt x="2249" y="868"/>
                  </a:lnTo>
                  <a:lnTo>
                    <a:pt x="2614" y="411"/>
                  </a:lnTo>
                  <a:lnTo>
                    <a:pt x="2557" y="229"/>
                  </a:lnTo>
                  <a:lnTo>
                    <a:pt x="1929" y="571"/>
                  </a:lnTo>
                  <a:lnTo>
                    <a:pt x="1941" y="92"/>
                  </a:lnTo>
                  <a:lnTo>
                    <a:pt x="1404" y="0"/>
                  </a:lnTo>
                  <a:lnTo>
                    <a:pt x="605" y="366"/>
                  </a:lnTo>
                  <a:lnTo>
                    <a:pt x="469" y="834"/>
                  </a:lnTo>
                  <a:lnTo>
                    <a:pt x="605" y="1724"/>
                  </a:lnTo>
                  <a:lnTo>
                    <a:pt x="457" y="2477"/>
                  </a:lnTo>
                  <a:lnTo>
                    <a:pt x="1" y="2990"/>
                  </a:lnTo>
                  <a:lnTo>
                    <a:pt x="81" y="3675"/>
                  </a:lnTo>
                  <a:lnTo>
                    <a:pt x="720" y="4223"/>
                  </a:lnTo>
                  <a:lnTo>
                    <a:pt x="720" y="4440"/>
                  </a:lnTo>
                  <a:lnTo>
                    <a:pt x="1210" y="4805"/>
                  </a:lnTo>
                  <a:lnTo>
                    <a:pt x="1576" y="6414"/>
                  </a:lnTo>
                  <a:lnTo>
                    <a:pt x="1952" y="6220"/>
                  </a:lnTo>
                  <a:lnTo>
                    <a:pt x="2009" y="5832"/>
                  </a:lnTo>
                  <a:lnTo>
                    <a:pt x="1906" y="5467"/>
                  </a:lnTo>
                  <a:lnTo>
                    <a:pt x="2431" y="5102"/>
                  </a:lnTo>
                  <a:lnTo>
                    <a:pt x="2648" y="4816"/>
                  </a:lnTo>
                  <a:lnTo>
                    <a:pt x="3025" y="456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25"/>
            <p:cNvSpPr/>
            <p:nvPr/>
          </p:nvSpPr>
          <p:spPr>
            <a:xfrm>
              <a:off x="4199275" y="2155475"/>
              <a:ext cx="360100" cy="143550"/>
            </a:xfrm>
            <a:custGeom>
              <a:avLst/>
              <a:gdLst/>
              <a:ahLst/>
              <a:cxnLst/>
              <a:rect l="l" t="t" r="r" b="b"/>
              <a:pathLst>
                <a:path w="14404" h="5742" extrusionOk="0">
                  <a:moveTo>
                    <a:pt x="7967" y="708"/>
                  </a:moveTo>
                  <a:lnTo>
                    <a:pt x="6586" y="81"/>
                  </a:lnTo>
                  <a:lnTo>
                    <a:pt x="5376" y="115"/>
                  </a:lnTo>
                  <a:lnTo>
                    <a:pt x="4566" y="355"/>
                  </a:lnTo>
                  <a:lnTo>
                    <a:pt x="3767" y="925"/>
                  </a:lnTo>
                  <a:lnTo>
                    <a:pt x="2352" y="811"/>
                  </a:lnTo>
                  <a:lnTo>
                    <a:pt x="2124" y="1496"/>
                  </a:lnTo>
                  <a:lnTo>
                    <a:pt x="994" y="1519"/>
                  </a:lnTo>
                  <a:lnTo>
                    <a:pt x="263" y="2397"/>
                  </a:lnTo>
                  <a:lnTo>
                    <a:pt x="777" y="2820"/>
                  </a:lnTo>
                  <a:lnTo>
                    <a:pt x="492" y="3539"/>
                  </a:lnTo>
                  <a:lnTo>
                    <a:pt x="1097" y="4052"/>
                  </a:lnTo>
                  <a:lnTo>
                    <a:pt x="1621" y="4965"/>
                  </a:lnTo>
                  <a:lnTo>
                    <a:pt x="2455" y="4954"/>
                  </a:lnTo>
                  <a:lnTo>
                    <a:pt x="3219" y="5444"/>
                  </a:lnTo>
                  <a:lnTo>
                    <a:pt x="3733" y="5330"/>
                  </a:lnTo>
                  <a:lnTo>
                    <a:pt x="3870" y="4954"/>
                  </a:lnTo>
                  <a:lnTo>
                    <a:pt x="4680" y="4977"/>
                  </a:lnTo>
                  <a:lnTo>
                    <a:pt x="5330" y="5479"/>
                  </a:lnTo>
                  <a:lnTo>
                    <a:pt x="6472" y="5376"/>
                  </a:lnTo>
                  <a:lnTo>
                    <a:pt x="6917" y="4851"/>
                  </a:lnTo>
                  <a:lnTo>
                    <a:pt x="7567" y="5068"/>
                  </a:lnTo>
                  <a:lnTo>
                    <a:pt x="8024" y="4977"/>
                  </a:lnTo>
                  <a:lnTo>
                    <a:pt x="7784" y="5319"/>
                  </a:lnTo>
                  <a:lnTo>
                    <a:pt x="8115" y="5741"/>
                  </a:lnTo>
                  <a:lnTo>
                    <a:pt x="8286" y="5547"/>
                  </a:lnTo>
                  <a:lnTo>
                    <a:pt x="8457" y="5330"/>
                  </a:lnTo>
                  <a:lnTo>
                    <a:pt x="8446" y="4817"/>
                  </a:lnTo>
                  <a:lnTo>
                    <a:pt x="8720" y="4999"/>
                  </a:lnTo>
                  <a:lnTo>
                    <a:pt x="9496" y="4748"/>
                  </a:lnTo>
                  <a:lnTo>
                    <a:pt x="9930" y="4919"/>
                  </a:lnTo>
                  <a:lnTo>
                    <a:pt x="10534" y="4919"/>
                  </a:lnTo>
                  <a:lnTo>
                    <a:pt x="11356" y="4566"/>
                  </a:lnTo>
                  <a:lnTo>
                    <a:pt x="11756" y="4589"/>
                  </a:lnTo>
                  <a:lnTo>
                    <a:pt x="12600" y="4429"/>
                  </a:lnTo>
                  <a:lnTo>
                    <a:pt x="12897" y="4292"/>
                  </a:lnTo>
                  <a:lnTo>
                    <a:pt x="13775" y="4417"/>
                  </a:lnTo>
                  <a:lnTo>
                    <a:pt x="14072" y="4646"/>
                  </a:lnTo>
                  <a:lnTo>
                    <a:pt x="14403" y="4486"/>
                  </a:lnTo>
                  <a:lnTo>
                    <a:pt x="14403" y="4486"/>
                  </a:lnTo>
                  <a:lnTo>
                    <a:pt x="13878" y="3744"/>
                  </a:lnTo>
                  <a:lnTo>
                    <a:pt x="13981" y="3459"/>
                  </a:lnTo>
                  <a:lnTo>
                    <a:pt x="13559" y="2420"/>
                  </a:lnTo>
                  <a:lnTo>
                    <a:pt x="14038" y="2169"/>
                  </a:lnTo>
                  <a:lnTo>
                    <a:pt x="13696" y="1895"/>
                  </a:lnTo>
                  <a:lnTo>
                    <a:pt x="13091" y="1678"/>
                  </a:lnTo>
                  <a:lnTo>
                    <a:pt x="13091" y="1233"/>
                  </a:lnTo>
                  <a:lnTo>
                    <a:pt x="12908" y="925"/>
                  </a:lnTo>
                  <a:lnTo>
                    <a:pt x="12109" y="492"/>
                  </a:lnTo>
                  <a:lnTo>
                    <a:pt x="11333" y="537"/>
                  </a:lnTo>
                  <a:lnTo>
                    <a:pt x="10557" y="994"/>
                  </a:lnTo>
                  <a:lnTo>
                    <a:pt x="9907" y="914"/>
                  </a:lnTo>
                  <a:lnTo>
                    <a:pt x="9085" y="1051"/>
                  </a:lnTo>
                  <a:close/>
                  <a:moveTo>
                    <a:pt x="903" y="1279"/>
                  </a:moveTo>
                  <a:lnTo>
                    <a:pt x="1188" y="1017"/>
                  </a:lnTo>
                  <a:lnTo>
                    <a:pt x="2055" y="959"/>
                  </a:lnTo>
                  <a:lnTo>
                    <a:pt x="2158" y="743"/>
                  </a:lnTo>
                  <a:lnTo>
                    <a:pt x="1485" y="457"/>
                  </a:lnTo>
                  <a:lnTo>
                    <a:pt x="1348" y="115"/>
                  </a:lnTo>
                  <a:lnTo>
                    <a:pt x="709" y="1"/>
                  </a:lnTo>
                  <a:lnTo>
                    <a:pt x="1" y="286"/>
                  </a:lnTo>
                  <a:lnTo>
                    <a:pt x="378" y="514"/>
                  </a:lnTo>
                  <a:lnTo>
                    <a:pt x="206" y="1074"/>
                  </a:lnTo>
                  <a:lnTo>
                    <a:pt x="58" y="1165"/>
                  </a:lnTo>
                  <a:lnTo>
                    <a:pt x="69" y="1359"/>
                  </a:lnTo>
                  <a:lnTo>
                    <a:pt x="343" y="177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25"/>
            <p:cNvSpPr/>
            <p:nvPr/>
          </p:nvSpPr>
          <p:spPr>
            <a:xfrm>
              <a:off x="6070875" y="2538075"/>
              <a:ext cx="28850" cy="75625"/>
            </a:xfrm>
            <a:custGeom>
              <a:avLst/>
              <a:gdLst/>
              <a:ahLst/>
              <a:cxnLst/>
              <a:rect l="l" t="t" r="r" b="b"/>
              <a:pathLst>
                <a:path w="1154" h="3025" extrusionOk="0">
                  <a:moveTo>
                    <a:pt x="971" y="2283"/>
                  </a:moveTo>
                  <a:lnTo>
                    <a:pt x="1142" y="834"/>
                  </a:lnTo>
                  <a:lnTo>
                    <a:pt x="1154" y="274"/>
                  </a:lnTo>
                  <a:lnTo>
                    <a:pt x="743" y="1"/>
                  </a:lnTo>
                  <a:lnTo>
                    <a:pt x="275" y="685"/>
                  </a:lnTo>
                  <a:lnTo>
                    <a:pt x="1" y="1587"/>
                  </a:lnTo>
                  <a:lnTo>
                    <a:pt x="206" y="2260"/>
                  </a:lnTo>
                  <a:lnTo>
                    <a:pt x="777" y="302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25"/>
            <p:cNvSpPr/>
            <p:nvPr/>
          </p:nvSpPr>
          <p:spPr>
            <a:xfrm>
              <a:off x="4313700" y="3135225"/>
              <a:ext cx="211725" cy="242825"/>
            </a:xfrm>
            <a:custGeom>
              <a:avLst/>
              <a:gdLst/>
              <a:ahLst/>
              <a:cxnLst/>
              <a:rect l="l" t="t" r="r" b="b"/>
              <a:pathLst>
                <a:path w="8469" h="9713" extrusionOk="0">
                  <a:moveTo>
                    <a:pt x="970" y="0"/>
                  </a:moveTo>
                  <a:lnTo>
                    <a:pt x="685" y="114"/>
                  </a:lnTo>
                  <a:lnTo>
                    <a:pt x="1016" y="628"/>
                  </a:lnTo>
                  <a:lnTo>
                    <a:pt x="959" y="1153"/>
                  </a:lnTo>
                  <a:lnTo>
                    <a:pt x="731" y="1267"/>
                  </a:lnTo>
                  <a:lnTo>
                    <a:pt x="731" y="1267"/>
                  </a:lnTo>
                  <a:lnTo>
                    <a:pt x="765" y="1621"/>
                  </a:lnTo>
                  <a:lnTo>
                    <a:pt x="936" y="1838"/>
                  </a:lnTo>
                  <a:lnTo>
                    <a:pt x="936" y="2123"/>
                  </a:lnTo>
                  <a:lnTo>
                    <a:pt x="742" y="2317"/>
                  </a:lnTo>
                  <a:lnTo>
                    <a:pt x="422" y="2785"/>
                  </a:lnTo>
                  <a:lnTo>
                    <a:pt x="126" y="3116"/>
                  </a:lnTo>
                  <a:lnTo>
                    <a:pt x="46" y="3127"/>
                  </a:lnTo>
                  <a:lnTo>
                    <a:pt x="0" y="3515"/>
                  </a:lnTo>
                  <a:lnTo>
                    <a:pt x="160" y="3641"/>
                  </a:lnTo>
                  <a:lnTo>
                    <a:pt x="126" y="4029"/>
                  </a:lnTo>
                  <a:lnTo>
                    <a:pt x="274" y="4405"/>
                  </a:lnTo>
                  <a:lnTo>
                    <a:pt x="80" y="4748"/>
                  </a:lnTo>
                  <a:lnTo>
                    <a:pt x="731" y="5353"/>
                  </a:lnTo>
                  <a:lnTo>
                    <a:pt x="765" y="5912"/>
                  </a:lnTo>
                  <a:lnTo>
                    <a:pt x="1153" y="6836"/>
                  </a:lnTo>
                  <a:lnTo>
                    <a:pt x="1153" y="6836"/>
                  </a:lnTo>
                  <a:lnTo>
                    <a:pt x="1199" y="6870"/>
                  </a:lnTo>
                  <a:lnTo>
                    <a:pt x="1507" y="7030"/>
                  </a:lnTo>
                  <a:lnTo>
                    <a:pt x="2009" y="7190"/>
                  </a:lnTo>
                  <a:lnTo>
                    <a:pt x="2465" y="7452"/>
                  </a:lnTo>
                  <a:lnTo>
                    <a:pt x="3241" y="7624"/>
                  </a:lnTo>
                  <a:lnTo>
                    <a:pt x="3390" y="7875"/>
                  </a:lnTo>
                  <a:lnTo>
                    <a:pt x="3390" y="7875"/>
                  </a:lnTo>
                  <a:lnTo>
                    <a:pt x="3458" y="7703"/>
                  </a:lnTo>
                  <a:lnTo>
                    <a:pt x="3858" y="8183"/>
                  </a:lnTo>
                  <a:lnTo>
                    <a:pt x="3892" y="9141"/>
                  </a:lnTo>
                  <a:lnTo>
                    <a:pt x="4154" y="9484"/>
                  </a:lnTo>
                  <a:lnTo>
                    <a:pt x="4154" y="9495"/>
                  </a:lnTo>
                  <a:lnTo>
                    <a:pt x="4451" y="9450"/>
                  </a:lnTo>
                  <a:lnTo>
                    <a:pt x="5410" y="9712"/>
                  </a:lnTo>
                  <a:lnTo>
                    <a:pt x="5604" y="9598"/>
                  </a:lnTo>
                  <a:lnTo>
                    <a:pt x="6163" y="9586"/>
                  </a:lnTo>
                  <a:lnTo>
                    <a:pt x="6460" y="9313"/>
                  </a:lnTo>
                  <a:lnTo>
                    <a:pt x="6927" y="9324"/>
                  </a:lnTo>
                  <a:lnTo>
                    <a:pt x="7818" y="8970"/>
                  </a:lnTo>
                  <a:lnTo>
                    <a:pt x="8468" y="8445"/>
                  </a:lnTo>
                  <a:lnTo>
                    <a:pt x="8468" y="8445"/>
                  </a:lnTo>
                  <a:lnTo>
                    <a:pt x="8183" y="8240"/>
                  </a:lnTo>
                  <a:lnTo>
                    <a:pt x="7875" y="7338"/>
                  </a:lnTo>
                  <a:lnTo>
                    <a:pt x="7612" y="6791"/>
                  </a:lnTo>
                  <a:lnTo>
                    <a:pt x="7669" y="6345"/>
                  </a:lnTo>
                  <a:lnTo>
                    <a:pt x="7635" y="6072"/>
                  </a:lnTo>
                  <a:lnTo>
                    <a:pt x="7875" y="5512"/>
                  </a:lnTo>
                  <a:lnTo>
                    <a:pt x="7852" y="5284"/>
                  </a:lnTo>
                  <a:lnTo>
                    <a:pt x="7350" y="4965"/>
                  </a:lnTo>
                  <a:lnTo>
                    <a:pt x="7304" y="4451"/>
                  </a:lnTo>
                  <a:lnTo>
                    <a:pt x="7703" y="3321"/>
                  </a:lnTo>
                  <a:lnTo>
                    <a:pt x="6562" y="2420"/>
                  </a:lnTo>
                  <a:lnTo>
                    <a:pt x="6505" y="1895"/>
                  </a:lnTo>
                  <a:lnTo>
                    <a:pt x="3618" y="34"/>
                  </a:lnTo>
                  <a:lnTo>
                    <a:pt x="3618" y="34"/>
                  </a:lnTo>
                  <a:lnTo>
                    <a:pt x="3218" y="434"/>
                  </a:lnTo>
                  <a:lnTo>
                    <a:pt x="2956" y="856"/>
                  </a:lnTo>
                  <a:lnTo>
                    <a:pt x="3264" y="1164"/>
                  </a:lnTo>
                  <a:lnTo>
                    <a:pt x="2808" y="1393"/>
                  </a:lnTo>
                  <a:lnTo>
                    <a:pt x="2705" y="1278"/>
                  </a:lnTo>
                  <a:lnTo>
                    <a:pt x="2248" y="1335"/>
                  </a:lnTo>
                  <a:lnTo>
                    <a:pt x="1895" y="1541"/>
                  </a:lnTo>
                  <a:lnTo>
                    <a:pt x="1666" y="1199"/>
                  </a:lnTo>
                  <a:lnTo>
                    <a:pt x="1826" y="548"/>
                  </a:lnTo>
                  <a:lnTo>
                    <a:pt x="1849" y="12"/>
                  </a:lnTo>
                  <a:lnTo>
                    <a:pt x="1849" y="12"/>
                  </a:lnTo>
                  <a:lnTo>
                    <a:pt x="1849" y="12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25"/>
            <p:cNvSpPr/>
            <p:nvPr/>
          </p:nvSpPr>
          <p:spPr>
            <a:xfrm>
              <a:off x="4313975" y="3015675"/>
              <a:ext cx="109575" cy="128975"/>
            </a:xfrm>
            <a:custGeom>
              <a:avLst/>
              <a:gdLst/>
              <a:ahLst/>
              <a:cxnLst/>
              <a:rect l="l" t="t" r="r" b="b"/>
              <a:pathLst>
                <a:path w="4383" h="5159" extrusionOk="0">
                  <a:moveTo>
                    <a:pt x="3527" y="1"/>
                  </a:moveTo>
                  <a:lnTo>
                    <a:pt x="3036" y="423"/>
                  </a:lnTo>
                  <a:lnTo>
                    <a:pt x="2466" y="411"/>
                  </a:lnTo>
                  <a:lnTo>
                    <a:pt x="1827" y="628"/>
                  </a:lnTo>
                  <a:lnTo>
                    <a:pt x="1324" y="423"/>
                  </a:lnTo>
                  <a:lnTo>
                    <a:pt x="1005" y="674"/>
                  </a:lnTo>
                  <a:lnTo>
                    <a:pt x="1005" y="674"/>
                  </a:lnTo>
                  <a:lnTo>
                    <a:pt x="959" y="1735"/>
                  </a:lnTo>
                  <a:lnTo>
                    <a:pt x="1290" y="1849"/>
                  </a:lnTo>
                  <a:lnTo>
                    <a:pt x="1028" y="2180"/>
                  </a:lnTo>
                  <a:lnTo>
                    <a:pt x="720" y="2420"/>
                  </a:lnTo>
                  <a:lnTo>
                    <a:pt x="423" y="2899"/>
                  </a:lnTo>
                  <a:lnTo>
                    <a:pt x="240" y="3321"/>
                  </a:lnTo>
                  <a:lnTo>
                    <a:pt x="206" y="4052"/>
                  </a:lnTo>
                  <a:lnTo>
                    <a:pt x="23" y="4394"/>
                  </a:lnTo>
                  <a:lnTo>
                    <a:pt x="1" y="5079"/>
                  </a:lnTo>
                  <a:lnTo>
                    <a:pt x="206" y="5159"/>
                  </a:lnTo>
                  <a:lnTo>
                    <a:pt x="674" y="4896"/>
                  </a:lnTo>
                  <a:lnTo>
                    <a:pt x="959" y="4782"/>
                  </a:lnTo>
                  <a:lnTo>
                    <a:pt x="1849" y="4794"/>
                  </a:lnTo>
                  <a:lnTo>
                    <a:pt x="1849" y="4794"/>
                  </a:lnTo>
                  <a:lnTo>
                    <a:pt x="1804" y="4440"/>
                  </a:lnTo>
                  <a:lnTo>
                    <a:pt x="2169" y="3904"/>
                  </a:lnTo>
                  <a:lnTo>
                    <a:pt x="2671" y="3778"/>
                  </a:lnTo>
                  <a:lnTo>
                    <a:pt x="3013" y="3561"/>
                  </a:lnTo>
                  <a:lnTo>
                    <a:pt x="3424" y="3732"/>
                  </a:lnTo>
                  <a:lnTo>
                    <a:pt x="3470" y="3812"/>
                  </a:lnTo>
                  <a:lnTo>
                    <a:pt x="3470" y="3767"/>
                  </a:lnTo>
                  <a:lnTo>
                    <a:pt x="3698" y="3390"/>
                  </a:lnTo>
                  <a:lnTo>
                    <a:pt x="4086" y="2797"/>
                  </a:lnTo>
                  <a:lnTo>
                    <a:pt x="4383" y="2123"/>
                  </a:lnTo>
                  <a:lnTo>
                    <a:pt x="4018" y="1085"/>
                  </a:lnTo>
                  <a:lnTo>
                    <a:pt x="3915" y="62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25"/>
            <p:cNvSpPr/>
            <p:nvPr/>
          </p:nvSpPr>
          <p:spPr>
            <a:xfrm>
              <a:off x="4109700" y="1931225"/>
              <a:ext cx="313850" cy="175775"/>
            </a:xfrm>
            <a:custGeom>
              <a:avLst/>
              <a:gdLst/>
              <a:ahLst/>
              <a:cxnLst/>
              <a:rect l="l" t="t" r="r" b="b"/>
              <a:pathLst>
                <a:path w="12554" h="7031" extrusionOk="0">
                  <a:moveTo>
                    <a:pt x="7544" y="1"/>
                  </a:moveTo>
                  <a:lnTo>
                    <a:pt x="6859" y="69"/>
                  </a:lnTo>
                  <a:lnTo>
                    <a:pt x="6654" y="24"/>
                  </a:lnTo>
                  <a:lnTo>
                    <a:pt x="6505" y="229"/>
                  </a:lnTo>
                  <a:lnTo>
                    <a:pt x="6254" y="195"/>
                  </a:lnTo>
                  <a:lnTo>
                    <a:pt x="6254" y="195"/>
                  </a:lnTo>
                  <a:lnTo>
                    <a:pt x="5661" y="241"/>
                  </a:lnTo>
                  <a:lnTo>
                    <a:pt x="5490" y="435"/>
                  </a:lnTo>
                  <a:lnTo>
                    <a:pt x="5524" y="880"/>
                  </a:lnTo>
                  <a:lnTo>
                    <a:pt x="5239" y="800"/>
                  </a:lnTo>
                  <a:lnTo>
                    <a:pt x="4622" y="834"/>
                  </a:lnTo>
                  <a:lnTo>
                    <a:pt x="4406" y="629"/>
                  </a:lnTo>
                  <a:lnTo>
                    <a:pt x="4177" y="777"/>
                  </a:lnTo>
                  <a:lnTo>
                    <a:pt x="3892" y="651"/>
                  </a:lnTo>
                  <a:lnTo>
                    <a:pt x="3356" y="640"/>
                  </a:lnTo>
                  <a:lnTo>
                    <a:pt x="2557" y="423"/>
                  </a:lnTo>
                  <a:lnTo>
                    <a:pt x="1838" y="355"/>
                  </a:lnTo>
                  <a:lnTo>
                    <a:pt x="1313" y="377"/>
                  </a:lnTo>
                  <a:lnTo>
                    <a:pt x="971" y="606"/>
                  </a:lnTo>
                  <a:lnTo>
                    <a:pt x="662" y="651"/>
                  </a:lnTo>
                  <a:lnTo>
                    <a:pt x="1096" y="1405"/>
                  </a:lnTo>
                  <a:lnTo>
                    <a:pt x="1062" y="1667"/>
                  </a:lnTo>
                  <a:lnTo>
                    <a:pt x="731" y="1770"/>
                  </a:lnTo>
                  <a:lnTo>
                    <a:pt x="183" y="2489"/>
                  </a:lnTo>
                  <a:lnTo>
                    <a:pt x="411" y="2888"/>
                  </a:lnTo>
                  <a:lnTo>
                    <a:pt x="263" y="2831"/>
                  </a:lnTo>
                  <a:lnTo>
                    <a:pt x="103" y="3082"/>
                  </a:lnTo>
                  <a:lnTo>
                    <a:pt x="1" y="3436"/>
                  </a:lnTo>
                  <a:lnTo>
                    <a:pt x="411" y="3676"/>
                  </a:lnTo>
                  <a:lnTo>
                    <a:pt x="503" y="3904"/>
                  </a:lnTo>
                  <a:lnTo>
                    <a:pt x="777" y="3721"/>
                  </a:lnTo>
                  <a:lnTo>
                    <a:pt x="1233" y="3824"/>
                  </a:lnTo>
                  <a:lnTo>
                    <a:pt x="1690" y="3824"/>
                  </a:lnTo>
                  <a:lnTo>
                    <a:pt x="2032" y="4029"/>
                  </a:lnTo>
                  <a:lnTo>
                    <a:pt x="2260" y="3904"/>
                  </a:lnTo>
                  <a:lnTo>
                    <a:pt x="2774" y="3824"/>
                  </a:lnTo>
                  <a:lnTo>
                    <a:pt x="2911" y="3607"/>
                  </a:lnTo>
                  <a:lnTo>
                    <a:pt x="3207" y="3607"/>
                  </a:lnTo>
                  <a:lnTo>
                    <a:pt x="3367" y="3482"/>
                  </a:lnTo>
                  <a:lnTo>
                    <a:pt x="3824" y="3390"/>
                  </a:lnTo>
                  <a:lnTo>
                    <a:pt x="4383" y="3664"/>
                  </a:lnTo>
                  <a:lnTo>
                    <a:pt x="4668" y="3710"/>
                  </a:lnTo>
                  <a:lnTo>
                    <a:pt x="5022" y="3938"/>
                  </a:lnTo>
                  <a:lnTo>
                    <a:pt x="5022" y="4235"/>
                  </a:lnTo>
                  <a:lnTo>
                    <a:pt x="5296" y="4395"/>
                  </a:lnTo>
                  <a:lnTo>
                    <a:pt x="5456" y="4760"/>
                  </a:lnTo>
                  <a:lnTo>
                    <a:pt x="5741" y="4977"/>
                  </a:lnTo>
                  <a:lnTo>
                    <a:pt x="5707" y="5114"/>
                  </a:lnTo>
                  <a:lnTo>
                    <a:pt x="5855" y="5205"/>
                  </a:lnTo>
                  <a:lnTo>
                    <a:pt x="5684" y="5273"/>
                  </a:lnTo>
                  <a:lnTo>
                    <a:pt x="5250" y="5250"/>
                  </a:lnTo>
                  <a:lnTo>
                    <a:pt x="5170" y="5114"/>
                  </a:lnTo>
                  <a:lnTo>
                    <a:pt x="5022" y="5193"/>
                  </a:lnTo>
                  <a:lnTo>
                    <a:pt x="5090" y="5342"/>
                  </a:lnTo>
                  <a:lnTo>
                    <a:pt x="4942" y="5627"/>
                  </a:lnTo>
                  <a:lnTo>
                    <a:pt x="4862" y="5935"/>
                  </a:lnTo>
                  <a:lnTo>
                    <a:pt x="4691" y="6027"/>
                  </a:lnTo>
                  <a:lnTo>
                    <a:pt x="5033" y="6186"/>
                  </a:lnTo>
                  <a:lnTo>
                    <a:pt x="5353" y="6049"/>
                  </a:lnTo>
                  <a:lnTo>
                    <a:pt x="5695" y="6198"/>
                  </a:lnTo>
                  <a:lnTo>
                    <a:pt x="6163" y="5547"/>
                  </a:lnTo>
                  <a:lnTo>
                    <a:pt x="6346" y="5056"/>
                  </a:lnTo>
                  <a:lnTo>
                    <a:pt x="6996" y="4942"/>
                  </a:lnTo>
                  <a:lnTo>
                    <a:pt x="7087" y="5285"/>
                  </a:lnTo>
                  <a:lnTo>
                    <a:pt x="8229" y="5502"/>
                  </a:lnTo>
                  <a:lnTo>
                    <a:pt x="8480" y="5707"/>
                  </a:lnTo>
                  <a:lnTo>
                    <a:pt x="7829" y="6004"/>
                  </a:lnTo>
                  <a:lnTo>
                    <a:pt x="7738" y="6175"/>
                  </a:lnTo>
                  <a:lnTo>
                    <a:pt x="8560" y="6426"/>
                  </a:lnTo>
                  <a:lnTo>
                    <a:pt x="8480" y="6848"/>
                  </a:lnTo>
                  <a:lnTo>
                    <a:pt x="8902" y="7031"/>
                  </a:lnTo>
                  <a:lnTo>
                    <a:pt x="9804" y="6517"/>
                  </a:lnTo>
                  <a:lnTo>
                    <a:pt x="10557" y="6357"/>
                  </a:lnTo>
                  <a:lnTo>
                    <a:pt x="10648" y="6049"/>
                  </a:lnTo>
                  <a:lnTo>
                    <a:pt x="9918" y="6106"/>
                  </a:lnTo>
                  <a:lnTo>
                    <a:pt x="9530" y="5890"/>
                  </a:lnTo>
                  <a:lnTo>
                    <a:pt x="9393" y="5330"/>
                  </a:lnTo>
                  <a:lnTo>
                    <a:pt x="9941" y="4999"/>
                  </a:lnTo>
                  <a:lnTo>
                    <a:pt x="10602" y="4965"/>
                  </a:lnTo>
                  <a:lnTo>
                    <a:pt x="11025" y="4680"/>
                  </a:lnTo>
                  <a:lnTo>
                    <a:pt x="11584" y="4600"/>
                  </a:lnTo>
                  <a:lnTo>
                    <a:pt x="11527" y="4201"/>
                  </a:lnTo>
                  <a:lnTo>
                    <a:pt x="11846" y="3961"/>
                  </a:lnTo>
                  <a:lnTo>
                    <a:pt x="12508" y="3892"/>
                  </a:lnTo>
                  <a:lnTo>
                    <a:pt x="12554" y="3596"/>
                  </a:lnTo>
                  <a:lnTo>
                    <a:pt x="12303" y="3105"/>
                  </a:lnTo>
                  <a:lnTo>
                    <a:pt x="12485" y="2649"/>
                  </a:lnTo>
                  <a:lnTo>
                    <a:pt x="12428" y="2375"/>
                  </a:lnTo>
                  <a:lnTo>
                    <a:pt x="11344" y="2089"/>
                  </a:lnTo>
                  <a:lnTo>
                    <a:pt x="10933" y="2112"/>
                  </a:lnTo>
                  <a:lnTo>
                    <a:pt x="10420" y="1690"/>
                  </a:lnTo>
                  <a:lnTo>
                    <a:pt x="9918" y="1838"/>
                  </a:lnTo>
                  <a:lnTo>
                    <a:pt x="8971" y="1519"/>
                  </a:lnTo>
                  <a:lnTo>
                    <a:pt x="8948" y="1348"/>
                  </a:lnTo>
                  <a:lnTo>
                    <a:pt x="8628" y="971"/>
                  </a:lnTo>
                  <a:lnTo>
                    <a:pt x="8058" y="937"/>
                  </a:lnTo>
                  <a:lnTo>
                    <a:pt x="7966" y="663"/>
                  </a:lnTo>
                  <a:lnTo>
                    <a:pt x="8092" y="48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25"/>
            <p:cNvSpPr/>
            <p:nvPr/>
          </p:nvSpPr>
          <p:spPr>
            <a:xfrm>
              <a:off x="2610425" y="3795125"/>
              <a:ext cx="97300" cy="109875"/>
            </a:xfrm>
            <a:custGeom>
              <a:avLst/>
              <a:gdLst/>
              <a:ahLst/>
              <a:cxnLst/>
              <a:rect l="l" t="t" r="r" b="b"/>
              <a:pathLst>
                <a:path w="3892" h="4395" extrusionOk="0">
                  <a:moveTo>
                    <a:pt x="3892" y="3333"/>
                  </a:moveTo>
                  <a:lnTo>
                    <a:pt x="3595" y="2797"/>
                  </a:lnTo>
                  <a:lnTo>
                    <a:pt x="3869" y="2374"/>
                  </a:lnTo>
                  <a:lnTo>
                    <a:pt x="3321" y="1758"/>
                  </a:lnTo>
                  <a:lnTo>
                    <a:pt x="2637" y="1256"/>
                  </a:lnTo>
                  <a:lnTo>
                    <a:pt x="1758" y="674"/>
                  </a:lnTo>
                  <a:lnTo>
                    <a:pt x="1484" y="708"/>
                  </a:lnTo>
                  <a:lnTo>
                    <a:pt x="605" y="1"/>
                  </a:lnTo>
                  <a:lnTo>
                    <a:pt x="115" y="103"/>
                  </a:lnTo>
                  <a:lnTo>
                    <a:pt x="46" y="834"/>
                  </a:lnTo>
                  <a:lnTo>
                    <a:pt x="0" y="1758"/>
                  </a:lnTo>
                  <a:lnTo>
                    <a:pt x="160" y="2660"/>
                  </a:lnTo>
                  <a:lnTo>
                    <a:pt x="35" y="2854"/>
                  </a:lnTo>
                  <a:lnTo>
                    <a:pt x="92" y="3459"/>
                  </a:lnTo>
                  <a:lnTo>
                    <a:pt x="640" y="3961"/>
                  </a:lnTo>
                  <a:lnTo>
                    <a:pt x="1153" y="3926"/>
                  </a:lnTo>
                  <a:lnTo>
                    <a:pt x="1929" y="4314"/>
                  </a:lnTo>
                  <a:lnTo>
                    <a:pt x="2317" y="4223"/>
                  </a:lnTo>
                  <a:lnTo>
                    <a:pt x="2911" y="4394"/>
                  </a:lnTo>
                  <a:lnTo>
                    <a:pt x="3664" y="3904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25"/>
            <p:cNvSpPr/>
            <p:nvPr/>
          </p:nvSpPr>
          <p:spPr>
            <a:xfrm>
              <a:off x="586475" y="1543225"/>
              <a:ext cx="1932400" cy="1139800"/>
            </a:xfrm>
            <a:custGeom>
              <a:avLst/>
              <a:gdLst/>
              <a:ahLst/>
              <a:cxnLst/>
              <a:rect l="l" t="t" r="r" b="b"/>
              <a:pathLst>
                <a:path w="77296" h="45592" extrusionOk="0">
                  <a:moveTo>
                    <a:pt x="2716" y="45432"/>
                  </a:moveTo>
                  <a:lnTo>
                    <a:pt x="3002" y="45307"/>
                  </a:lnTo>
                  <a:lnTo>
                    <a:pt x="3355" y="45101"/>
                  </a:lnTo>
                  <a:lnTo>
                    <a:pt x="3390" y="45044"/>
                  </a:lnTo>
                  <a:lnTo>
                    <a:pt x="3253" y="44736"/>
                  </a:lnTo>
                  <a:lnTo>
                    <a:pt x="3161" y="44622"/>
                  </a:lnTo>
                  <a:lnTo>
                    <a:pt x="3047" y="44531"/>
                  </a:lnTo>
                  <a:lnTo>
                    <a:pt x="2773" y="44371"/>
                  </a:lnTo>
                  <a:lnTo>
                    <a:pt x="2716" y="44359"/>
                  </a:lnTo>
                  <a:lnTo>
                    <a:pt x="2659" y="44451"/>
                  </a:lnTo>
                  <a:lnTo>
                    <a:pt x="2659" y="44633"/>
                  </a:lnTo>
                  <a:lnTo>
                    <a:pt x="2488" y="44770"/>
                  </a:lnTo>
                  <a:lnTo>
                    <a:pt x="2431" y="44873"/>
                  </a:lnTo>
                  <a:lnTo>
                    <a:pt x="2488" y="45204"/>
                  </a:lnTo>
                  <a:lnTo>
                    <a:pt x="2397" y="45455"/>
                  </a:lnTo>
                  <a:lnTo>
                    <a:pt x="2568" y="45592"/>
                  </a:lnTo>
                  <a:close/>
                  <a:moveTo>
                    <a:pt x="2625" y="44017"/>
                  </a:moveTo>
                  <a:lnTo>
                    <a:pt x="2716" y="43914"/>
                  </a:lnTo>
                  <a:lnTo>
                    <a:pt x="2545" y="43777"/>
                  </a:lnTo>
                  <a:lnTo>
                    <a:pt x="2283" y="43686"/>
                  </a:lnTo>
                  <a:lnTo>
                    <a:pt x="2191" y="43766"/>
                  </a:lnTo>
                  <a:lnTo>
                    <a:pt x="2191" y="43823"/>
                  </a:lnTo>
                  <a:lnTo>
                    <a:pt x="2260" y="43892"/>
                  </a:lnTo>
                  <a:lnTo>
                    <a:pt x="2340" y="44086"/>
                  </a:lnTo>
                  <a:close/>
                  <a:moveTo>
                    <a:pt x="2203" y="43538"/>
                  </a:moveTo>
                  <a:lnTo>
                    <a:pt x="1826" y="43504"/>
                  </a:lnTo>
                  <a:lnTo>
                    <a:pt x="1746" y="43606"/>
                  </a:lnTo>
                  <a:lnTo>
                    <a:pt x="2157" y="43629"/>
                  </a:lnTo>
                  <a:close/>
                  <a:moveTo>
                    <a:pt x="1530" y="43401"/>
                  </a:moveTo>
                  <a:lnTo>
                    <a:pt x="1370" y="43104"/>
                  </a:lnTo>
                  <a:lnTo>
                    <a:pt x="1336" y="43047"/>
                  </a:lnTo>
                  <a:lnTo>
                    <a:pt x="1084" y="43173"/>
                  </a:lnTo>
                  <a:lnTo>
                    <a:pt x="1107" y="43207"/>
                  </a:lnTo>
                  <a:lnTo>
                    <a:pt x="1164" y="43424"/>
                  </a:lnTo>
                  <a:lnTo>
                    <a:pt x="1415" y="43446"/>
                  </a:lnTo>
                  <a:lnTo>
                    <a:pt x="1472" y="43458"/>
                  </a:lnTo>
                  <a:close/>
                  <a:moveTo>
                    <a:pt x="343" y="42807"/>
                  </a:moveTo>
                  <a:lnTo>
                    <a:pt x="388" y="42591"/>
                  </a:lnTo>
                  <a:lnTo>
                    <a:pt x="206" y="42579"/>
                  </a:lnTo>
                  <a:lnTo>
                    <a:pt x="57" y="42659"/>
                  </a:lnTo>
                  <a:lnTo>
                    <a:pt x="0" y="42739"/>
                  </a:lnTo>
                  <a:lnTo>
                    <a:pt x="229" y="42887"/>
                  </a:lnTo>
                  <a:close/>
                  <a:moveTo>
                    <a:pt x="59138" y="18100"/>
                  </a:moveTo>
                  <a:lnTo>
                    <a:pt x="58910" y="18100"/>
                  </a:lnTo>
                  <a:lnTo>
                    <a:pt x="58716" y="18442"/>
                  </a:lnTo>
                  <a:lnTo>
                    <a:pt x="57278" y="18442"/>
                  </a:lnTo>
                  <a:lnTo>
                    <a:pt x="54882" y="18442"/>
                  </a:lnTo>
                  <a:lnTo>
                    <a:pt x="52496" y="18442"/>
                  </a:lnTo>
                  <a:lnTo>
                    <a:pt x="50385" y="18442"/>
                  </a:lnTo>
                  <a:lnTo>
                    <a:pt x="48297" y="18442"/>
                  </a:lnTo>
                  <a:lnTo>
                    <a:pt x="46220" y="18442"/>
                  </a:lnTo>
                  <a:lnTo>
                    <a:pt x="44086" y="18442"/>
                  </a:lnTo>
                  <a:lnTo>
                    <a:pt x="43401" y="18442"/>
                  </a:lnTo>
                  <a:lnTo>
                    <a:pt x="41312" y="18442"/>
                  </a:lnTo>
                  <a:lnTo>
                    <a:pt x="39338" y="18442"/>
                  </a:lnTo>
                  <a:lnTo>
                    <a:pt x="39098" y="19173"/>
                  </a:lnTo>
                  <a:lnTo>
                    <a:pt x="38768" y="19892"/>
                  </a:lnTo>
                  <a:lnTo>
                    <a:pt x="38437" y="20120"/>
                  </a:lnTo>
                  <a:lnTo>
                    <a:pt x="38596" y="19287"/>
                  </a:lnTo>
                  <a:lnTo>
                    <a:pt x="37763" y="18979"/>
                  </a:lnTo>
                  <a:lnTo>
                    <a:pt x="37569" y="19150"/>
                  </a:lnTo>
                  <a:lnTo>
                    <a:pt x="37512" y="19572"/>
                  </a:lnTo>
                  <a:lnTo>
                    <a:pt x="37250" y="20337"/>
                  </a:lnTo>
                  <a:lnTo>
                    <a:pt x="36656" y="21524"/>
                  </a:lnTo>
                  <a:lnTo>
                    <a:pt x="36086" y="22323"/>
                  </a:lnTo>
                  <a:lnTo>
                    <a:pt x="35515" y="23121"/>
                  </a:lnTo>
                  <a:lnTo>
                    <a:pt x="34739" y="23943"/>
                  </a:lnTo>
                  <a:lnTo>
                    <a:pt x="34579" y="24616"/>
                  </a:lnTo>
                  <a:lnTo>
                    <a:pt x="34180" y="25370"/>
                  </a:lnTo>
                  <a:lnTo>
                    <a:pt x="33632" y="26111"/>
                  </a:lnTo>
                  <a:lnTo>
                    <a:pt x="33769" y="26602"/>
                  </a:lnTo>
                  <a:lnTo>
                    <a:pt x="33495" y="27344"/>
                  </a:lnTo>
                  <a:lnTo>
                    <a:pt x="33712" y="28109"/>
                  </a:lnTo>
                  <a:lnTo>
                    <a:pt x="33895" y="28428"/>
                  </a:lnTo>
                  <a:lnTo>
                    <a:pt x="33780" y="28645"/>
                  </a:lnTo>
                  <a:lnTo>
                    <a:pt x="33837" y="29923"/>
                  </a:lnTo>
                  <a:lnTo>
                    <a:pt x="34203" y="30847"/>
                  </a:lnTo>
                  <a:lnTo>
                    <a:pt x="34089" y="31350"/>
                  </a:lnTo>
                  <a:lnTo>
                    <a:pt x="34225" y="31498"/>
                  </a:lnTo>
                  <a:lnTo>
                    <a:pt x="34887" y="31589"/>
                  </a:lnTo>
                  <a:lnTo>
                    <a:pt x="35070" y="31840"/>
                  </a:lnTo>
                  <a:lnTo>
                    <a:pt x="35469" y="31875"/>
                  </a:lnTo>
                  <a:lnTo>
                    <a:pt x="35458" y="32148"/>
                  </a:lnTo>
                  <a:lnTo>
                    <a:pt x="35766" y="32251"/>
                  </a:lnTo>
                  <a:lnTo>
                    <a:pt x="36063" y="32776"/>
                  </a:lnTo>
                  <a:lnTo>
                    <a:pt x="36029" y="33233"/>
                  </a:lnTo>
                  <a:lnTo>
                    <a:pt x="36919" y="33164"/>
                  </a:lnTo>
                  <a:lnTo>
                    <a:pt x="37923" y="33061"/>
                  </a:lnTo>
                  <a:lnTo>
                    <a:pt x="37775" y="33244"/>
                  </a:lnTo>
                  <a:lnTo>
                    <a:pt x="38790" y="33689"/>
                  </a:lnTo>
                  <a:lnTo>
                    <a:pt x="40320" y="34317"/>
                  </a:lnTo>
                  <a:lnTo>
                    <a:pt x="41849" y="34317"/>
                  </a:lnTo>
                  <a:lnTo>
                    <a:pt x="42454" y="34317"/>
                  </a:lnTo>
                  <a:lnTo>
                    <a:pt x="42568" y="33952"/>
                  </a:lnTo>
                  <a:lnTo>
                    <a:pt x="43903" y="33952"/>
                  </a:lnTo>
                  <a:lnTo>
                    <a:pt x="44086" y="34260"/>
                  </a:lnTo>
                  <a:lnTo>
                    <a:pt x="44382" y="34545"/>
                  </a:lnTo>
                  <a:lnTo>
                    <a:pt x="44725" y="34944"/>
                  </a:lnTo>
                  <a:lnTo>
                    <a:pt x="44839" y="35412"/>
                  </a:lnTo>
                  <a:lnTo>
                    <a:pt x="44896" y="35914"/>
                  </a:lnTo>
                  <a:lnTo>
                    <a:pt x="45215" y="36188"/>
                  </a:lnTo>
                  <a:lnTo>
                    <a:pt x="45786" y="36451"/>
                  </a:lnTo>
                  <a:lnTo>
                    <a:pt x="46471" y="35743"/>
                  </a:lnTo>
                  <a:lnTo>
                    <a:pt x="47098" y="35732"/>
                  </a:lnTo>
                  <a:lnTo>
                    <a:pt x="47532" y="36086"/>
                  </a:lnTo>
                  <a:lnTo>
                    <a:pt x="47760" y="36713"/>
                  </a:lnTo>
                  <a:lnTo>
                    <a:pt x="47909" y="37238"/>
                  </a:lnTo>
                  <a:lnTo>
                    <a:pt x="48251" y="37752"/>
                  </a:lnTo>
                  <a:lnTo>
                    <a:pt x="48274" y="38391"/>
                  </a:lnTo>
                  <a:lnTo>
                    <a:pt x="48388" y="38825"/>
                  </a:lnTo>
                  <a:lnTo>
                    <a:pt x="48947" y="39110"/>
                  </a:lnTo>
                  <a:lnTo>
                    <a:pt x="49461" y="39304"/>
                  </a:lnTo>
                  <a:lnTo>
                    <a:pt x="49757" y="39281"/>
                  </a:lnTo>
                  <a:lnTo>
                    <a:pt x="49678" y="38961"/>
                  </a:lnTo>
                  <a:lnTo>
                    <a:pt x="49735" y="38528"/>
                  </a:lnTo>
                  <a:lnTo>
                    <a:pt x="49872" y="37900"/>
                  </a:lnTo>
                  <a:lnTo>
                    <a:pt x="50145" y="37501"/>
                  </a:lnTo>
                  <a:lnTo>
                    <a:pt x="50670" y="37056"/>
                  </a:lnTo>
                  <a:lnTo>
                    <a:pt x="51526" y="36668"/>
                  </a:lnTo>
                  <a:lnTo>
                    <a:pt x="52405" y="35994"/>
                  </a:lnTo>
                  <a:lnTo>
                    <a:pt x="53101" y="35789"/>
                  </a:lnTo>
                  <a:lnTo>
                    <a:pt x="53603" y="35732"/>
                  </a:lnTo>
                  <a:lnTo>
                    <a:pt x="54094" y="35926"/>
                  </a:lnTo>
                  <a:lnTo>
                    <a:pt x="54802" y="35812"/>
                  </a:lnTo>
                  <a:lnTo>
                    <a:pt x="55270" y="36302"/>
                  </a:lnTo>
                  <a:lnTo>
                    <a:pt x="55806" y="36325"/>
                  </a:lnTo>
                  <a:lnTo>
                    <a:pt x="56148" y="36154"/>
                  </a:lnTo>
                  <a:lnTo>
                    <a:pt x="56399" y="36280"/>
                  </a:lnTo>
                  <a:lnTo>
                    <a:pt x="56582" y="36166"/>
                  </a:lnTo>
                  <a:lnTo>
                    <a:pt x="56456" y="35983"/>
                  </a:lnTo>
                  <a:lnTo>
                    <a:pt x="56548" y="35629"/>
                  </a:lnTo>
                  <a:lnTo>
                    <a:pt x="56479" y="35389"/>
                  </a:lnTo>
                  <a:lnTo>
                    <a:pt x="56822" y="35241"/>
                  </a:lnTo>
                  <a:lnTo>
                    <a:pt x="57426" y="35184"/>
                  </a:lnTo>
                  <a:lnTo>
                    <a:pt x="58088" y="35287"/>
                  </a:lnTo>
                  <a:lnTo>
                    <a:pt x="58979" y="35173"/>
                  </a:lnTo>
                  <a:lnTo>
                    <a:pt x="59401" y="35389"/>
                  </a:lnTo>
                  <a:lnTo>
                    <a:pt x="59686" y="35812"/>
                  </a:lnTo>
                  <a:lnTo>
                    <a:pt x="59812" y="35857"/>
                  </a:lnTo>
                  <a:lnTo>
                    <a:pt x="60690" y="35447"/>
                  </a:lnTo>
                  <a:lnTo>
                    <a:pt x="60953" y="35583"/>
                  </a:lnTo>
                  <a:lnTo>
                    <a:pt x="61387" y="36337"/>
                  </a:lnTo>
                  <a:lnTo>
                    <a:pt x="61501" y="36839"/>
                  </a:lnTo>
                  <a:lnTo>
                    <a:pt x="61215" y="37444"/>
                  </a:lnTo>
                  <a:lnTo>
                    <a:pt x="61272" y="37797"/>
                  </a:lnTo>
                  <a:lnTo>
                    <a:pt x="61501" y="38494"/>
                  </a:lnTo>
                  <a:lnTo>
                    <a:pt x="61786" y="39281"/>
                  </a:lnTo>
                  <a:lnTo>
                    <a:pt x="62037" y="39475"/>
                  </a:lnTo>
                  <a:lnTo>
                    <a:pt x="62094" y="39874"/>
                  </a:lnTo>
                  <a:lnTo>
                    <a:pt x="62471" y="39989"/>
                  </a:lnTo>
                  <a:lnTo>
                    <a:pt x="62710" y="39874"/>
                  </a:lnTo>
                  <a:lnTo>
                    <a:pt x="62996" y="39327"/>
                  </a:lnTo>
                  <a:lnTo>
                    <a:pt x="63098" y="38961"/>
                  </a:lnTo>
                  <a:lnTo>
                    <a:pt x="63224" y="38357"/>
                  </a:lnTo>
                  <a:lnTo>
                    <a:pt x="63053" y="37295"/>
                  </a:lnTo>
                  <a:lnTo>
                    <a:pt x="63121" y="36907"/>
                  </a:lnTo>
                  <a:lnTo>
                    <a:pt x="62916" y="36268"/>
                  </a:lnTo>
                  <a:lnTo>
                    <a:pt x="62813" y="35504"/>
                  </a:lnTo>
                  <a:lnTo>
                    <a:pt x="62824" y="34876"/>
                  </a:lnTo>
                  <a:lnTo>
                    <a:pt x="63087" y="34225"/>
                  </a:lnTo>
                  <a:lnTo>
                    <a:pt x="63578" y="33689"/>
                  </a:lnTo>
                  <a:lnTo>
                    <a:pt x="64114" y="33255"/>
                  </a:lnTo>
                  <a:lnTo>
                    <a:pt x="65095" y="32673"/>
                  </a:lnTo>
                  <a:lnTo>
                    <a:pt x="65278" y="32365"/>
                  </a:lnTo>
                  <a:lnTo>
                    <a:pt x="65746" y="32034"/>
                  </a:lnTo>
                  <a:lnTo>
                    <a:pt x="66145" y="31977"/>
                  </a:lnTo>
                  <a:lnTo>
                    <a:pt x="66773" y="31429"/>
                  </a:lnTo>
                  <a:lnTo>
                    <a:pt x="67629" y="31167"/>
                  </a:lnTo>
                  <a:lnTo>
                    <a:pt x="68291" y="30482"/>
                  </a:lnTo>
                  <a:lnTo>
                    <a:pt x="68416" y="29546"/>
                  </a:lnTo>
                  <a:lnTo>
                    <a:pt x="68428" y="29238"/>
                  </a:lnTo>
                  <a:lnTo>
                    <a:pt x="68234" y="29181"/>
                  </a:lnTo>
                  <a:lnTo>
                    <a:pt x="68451" y="28303"/>
                  </a:lnTo>
                  <a:lnTo>
                    <a:pt x="68017" y="27994"/>
                  </a:lnTo>
                  <a:lnTo>
                    <a:pt x="68473" y="28143"/>
                  </a:lnTo>
                  <a:lnTo>
                    <a:pt x="68473" y="27549"/>
                  </a:lnTo>
                  <a:lnTo>
                    <a:pt x="68747" y="27173"/>
                  </a:lnTo>
                  <a:lnTo>
                    <a:pt x="68599" y="27926"/>
                  </a:lnTo>
                  <a:lnTo>
                    <a:pt x="68884" y="28280"/>
                  </a:lnTo>
                  <a:lnTo>
                    <a:pt x="68473" y="28907"/>
                  </a:lnTo>
                  <a:lnTo>
                    <a:pt x="68531" y="28942"/>
                  </a:lnTo>
                  <a:lnTo>
                    <a:pt x="69158" y="28211"/>
                  </a:lnTo>
                  <a:lnTo>
                    <a:pt x="69501" y="27857"/>
                  </a:lnTo>
                  <a:lnTo>
                    <a:pt x="69592" y="27492"/>
                  </a:lnTo>
                  <a:lnTo>
                    <a:pt x="69455" y="27344"/>
                  </a:lnTo>
                  <a:lnTo>
                    <a:pt x="69444" y="26842"/>
                  </a:lnTo>
                  <a:lnTo>
                    <a:pt x="69615" y="27070"/>
                  </a:lnTo>
                  <a:lnTo>
                    <a:pt x="69774" y="27127"/>
                  </a:lnTo>
                  <a:lnTo>
                    <a:pt x="69763" y="27355"/>
                  </a:lnTo>
                  <a:lnTo>
                    <a:pt x="70505" y="26659"/>
                  </a:lnTo>
                  <a:lnTo>
                    <a:pt x="70859" y="26009"/>
                  </a:lnTo>
                  <a:lnTo>
                    <a:pt x="70653" y="25974"/>
                  </a:lnTo>
                  <a:lnTo>
                    <a:pt x="70961" y="25712"/>
                  </a:lnTo>
                  <a:lnTo>
                    <a:pt x="70904" y="25826"/>
                  </a:lnTo>
                  <a:lnTo>
                    <a:pt x="71372" y="25826"/>
                  </a:lnTo>
                  <a:lnTo>
                    <a:pt x="72479" y="25552"/>
                  </a:lnTo>
                  <a:lnTo>
                    <a:pt x="72331" y="25381"/>
                  </a:lnTo>
                  <a:lnTo>
                    <a:pt x="71201" y="25552"/>
                  </a:lnTo>
                  <a:lnTo>
                    <a:pt x="71886" y="25301"/>
                  </a:lnTo>
                  <a:lnTo>
                    <a:pt x="72331" y="25255"/>
                  </a:lnTo>
                  <a:lnTo>
                    <a:pt x="72673" y="25210"/>
                  </a:lnTo>
                  <a:lnTo>
                    <a:pt x="73255" y="25061"/>
                  </a:lnTo>
                  <a:lnTo>
                    <a:pt x="73598" y="25073"/>
                  </a:lnTo>
                  <a:lnTo>
                    <a:pt x="74134" y="24925"/>
                  </a:lnTo>
                  <a:lnTo>
                    <a:pt x="74282" y="24685"/>
                  </a:lnTo>
                  <a:lnTo>
                    <a:pt x="74123" y="24491"/>
                  </a:lnTo>
                  <a:lnTo>
                    <a:pt x="74100" y="24799"/>
                  </a:lnTo>
                  <a:lnTo>
                    <a:pt x="73792" y="24788"/>
                  </a:lnTo>
                  <a:lnTo>
                    <a:pt x="73712" y="24320"/>
                  </a:lnTo>
                  <a:lnTo>
                    <a:pt x="73871" y="23840"/>
                  </a:lnTo>
                  <a:lnTo>
                    <a:pt x="74065" y="23658"/>
                  </a:lnTo>
                  <a:lnTo>
                    <a:pt x="74625" y="23133"/>
                  </a:lnTo>
                  <a:lnTo>
                    <a:pt x="75469" y="22870"/>
                  </a:lnTo>
                  <a:lnTo>
                    <a:pt x="76325" y="22574"/>
                  </a:lnTo>
                  <a:lnTo>
                    <a:pt x="77215" y="22151"/>
                  </a:lnTo>
                  <a:lnTo>
                    <a:pt x="77192" y="21866"/>
                  </a:lnTo>
                  <a:lnTo>
                    <a:pt x="76896" y="21364"/>
                  </a:lnTo>
                  <a:lnTo>
                    <a:pt x="77295" y="20154"/>
                  </a:lnTo>
                  <a:lnTo>
                    <a:pt x="77078" y="19892"/>
                  </a:lnTo>
                  <a:lnTo>
                    <a:pt x="76553" y="20052"/>
                  </a:lnTo>
                  <a:lnTo>
                    <a:pt x="76394" y="19812"/>
                  </a:lnTo>
                  <a:lnTo>
                    <a:pt x="75606" y="20474"/>
                  </a:lnTo>
                  <a:lnTo>
                    <a:pt x="75150" y="21181"/>
                  </a:lnTo>
                  <a:lnTo>
                    <a:pt x="74762" y="21581"/>
                  </a:lnTo>
                  <a:lnTo>
                    <a:pt x="74408" y="21706"/>
                  </a:lnTo>
                  <a:lnTo>
                    <a:pt x="74168" y="21752"/>
                  </a:lnTo>
                  <a:lnTo>
                    <a:pt x="74020" y="21980"/>
                  </a:lnTo>
                  <a:lnTo>
                    <a:pt x="72696" y="21980"/>
                  </a:lnTo>
                  <a:lnTo>
                    <a:pt x="71600" y="21980"/>
                  </a:lnTo>
                  <a:lnTo>
                    <a:pt x="71212" y="22151"/>
                  </a:lnTo>
                  <a:lnTo>
                    <a:pt x="70254" y="22745"/>
                  </a:lnTo>
                  <a:lnTo>
                    <a:pt x="70288" y="22870"/>
                  </a:lnTo>
                  <a:lnTo>
                    <a:pt x="70197" y="23213"/>
                  </a:lnTo>
                  <a:lnTo>
                    <a:pt x="69546" y="23498"/>
                  </a:lnTo>
                  <a:lnTo>
                    <a:pt x="68987" y="23430"/>
                  </a:lnTo>
                  <a:lnTo>
                    <a:pt x="68416" y="23407"/>
                  </a:lnTo>
                  <a:lnTo>
                    <a:pt x="68051" y="23498"/>
                  </a:lnTo>
                  <a:lnTo>
                    <a:pt x="68006" y="23760"/>
                  </a:lnTo>
                  <a:lnTo>
                    <a:pt x="68006" y="23760"/>
                  </a:lnTo>
                  <a:lnTo>
                    <a:pt x="67994" y="23840"/>
                  </a:lnTo>
                  <a:lnTo>
                    <a:pt x="67161" y="24377"/>
                  </a:lnTo>
                  <a:lnTo>
                    <a:pt x="66522" y="24628"/>
                  </a:lnTo>
                  <a:lnTo>
                    <a:pt x="66111" y="24742"/>
                  </a:lnTo>
                  <a:lnTo>
                    <a:pt x="65575" y="24982"/>
                  </a:lnTo>
                  <a:lnTo>
                    <a:pt x="65004" y="25119"/>
                  </a:lnTo>
                  <a:lnTo>
                    <a:pt x="64650" y="25073"/>
                  </a:lnTo>
                  <a:lnTo>
                    <a:pt x="64262" y="24890"/>
                  </a:lnTo>
                  <a:lnTo>
                    <a:pt x="64650" y="24548"/>
                  </a:lnTo>
                  <a:lnTo>
                    <a:pt x="64650" y="24548"/>
                  </a:lnTo>
                  <a:lnTo>
                    <a:pt x="64936" y="24228"/>
                  </a:lnTo>
                  <a:lnTo>
                    <a:pt x="65461" y="23749"/>
                  </a:lnTo>
                  <a:lnTo>
                    <a:pt x="65461" y="23749"/>
                  </a:lnTo>
                  <a:lnTo>
                    <a:pt x="65461" y="23749"/>
                  </a:lnTo>
                  <a:lnTo>
                    <a:pt x="65563" y="23384"/>
                  </a:lnTo>
                  <a:lnTo>
                    <a:pt x="65632" y="22893"/>
                  </a:lnTo>
                  <a:lnTo>
                    <a:pt x="65404" y="22790"/>
                  </a:lnTo>
                  <a:lnTo>
                    <a:pt x="64799" y="23190"/>
                  </a:lnTo>
                  <a:lnTo>
                    <a:pt x="64662" y="23178"/>
                  </a:lnTo>
                  <a:lnTo>
                    <a:pt x="64707" y="22962"/>
                  </a:lnTo>
                  <a:lnTo>
                    <a:pt x="65255" y="22608"/>
                  </a:lnTo>
                  <a:lnTo>
                    <a:pt x="65483" y="22208"/>
                  </a:lnTo>
                  <a:lnTo>
                    <a:pt x="65575" y="21809"/>
                  </a:lnTo>
                  <a:lnTo>
                    <a:pt x="65198" y="21467"/>
                  </a:lnTo>
                  <a:lnTo>
                    <a:pt x="64662" y="21273"/>
                  </a:lnTo>
                  <a:lnTo>
                    <a:pt x="64422" y="21615"/>
                  </a:lnTo>
                  <a:lnTo>
                    <a:pt x="64228" y="21706"/>
                  </a:lnTo>
                  <a:lnTo>
                    <a:pt x="63909" y="22151"/>
                  </a:lnTo>
                  <a:lnTo>
                    <a:pt x="63966" y="21843"/>
                  </a:lnTo>
                  <a:lnTo>
                    <a:pt x="63600" y="22060"/>
                  </a:lnTo>
                  <a:lnTo>
                    <a:pt x="63292" y="22345"/>
                  </a:lnTo>
                  <a:lnTo>
                    <a:pt x="62927" y="22790"/>
                  </a:lnTo>
                  <a:lnTo>
                    <a:pt x="62745" y="23156"/>
                  </a:lnTo>
                  <a:lnTo>
                    <a:pt x="62756" y="23703"/>
                  </a:lnTo>
                  <a:lnTo>
                    <a:pt x="62493" y="24274"/>
                  </a:lnTo>
                  <a:lnTo>
                    <a:pt x="62026" y="24696"/>
                  </a:lnTo>
                  <a:lnTo>
                    <a:pt x="61832" y="24833"/>
                  </a:lnTo>
                  <a:lnTo>
                    <a:pt x="61603" y="24925"/>
                  </a:lnTo>
                  <a:lnTo>
                    <a:pt x="61341" y="24925"/>
                  </a:lnTo>
                  <a:lnTo>
                    <a:pt x="61295" y="24867"/>
                  </a:lnTo>
                  <a:lnTo>
                    <a:pt x="61284" y="24400"/>
                  </a:lnTo>
                  <a:lnTo>
                    <a:pt x="61387" y="24171"/>
                  </a:lnTo>
                  <a:lnTo>
                    <a:pt x="61489" y="23954"/>
                  </a:lnTo>
                  <a:lnTo>
                    <a:pt x="61569" y="23532"/>
                  </a:lnTo>
                  <a:lnTo>
                    <a:pt x="61923" y="23030"/>
                  </a:lnTo>
                  <a:lnTo>
                    <a:pt x="62345" y="22414"/>
                  </a:lnTo>
                  <a:lnTo>
                    <a:pt x="62996" y="21752"/>
                  </a:lnTo>
                  <a:lnTo>
                    <a:pt x="62893" y="21752"/>
                  </a:lnTo>
                  <a:lnTo>
                    <a:pt x="62128" y="22323"/>
                  </a:lnTo>
                  <a:lnTo>
                    <a:pt x="62071" y="22220"/>
                  </a:lnTo>
                  <a:lnTo>
                    <a:pt x="62482" y="21889"/>
                  </a:lnTo>
                  <a:lnTo>
                    <a:pt x="63155" y="21318"/>
                  </a:lnTo>
                  <a:lnTo>
                    <a:pt x="63680" y="21250"/>
                  </a:lnTo>
                  <a:lnTo>
                    <a:pt x="64308" y="21067"/>
                  </a:lnTo>
                  <a:lnTo>
                    <a:pt x="64833" y="21158"/>
                  </a:lnTo>
                  <a:lnTo>
                    <a:pt x="64856" y="21158"/>
                  </a:lnTo>
                  <a:lnTo>
                    <a:pt x="65518" y="21090"/>
                  </a:lnTo>
                  <a:lnTo>
                    <a:pt x="65312" y="20736"/>
                  </a:lnTo>
                  <a:lnTo>
                    <a:pt x="65312" y="20736"/>
                  </a:lnTo>
                  <a:lnTo>
                    <a:pt x="65141" y="20702"/>
                  </a:lnTo>
                  <a:lnTo>
                    <a:pt x="65141" y="20702"/>
                  </a:lnTo>
                  <a:lnTo>
                    <a:pt x="65141" y="20702"/>
                  </a:lnTo>
                  <a:lnTo>
                    <a:pt x="64936" y="20668"/>
                  </a:lnTo>
                  <a:lnTo>
                    <a:pt x="64879" y="20417"/>
                  </a:lnTo>
                  <a:lnTo>
                    <a:pt x="64148" y="20497"/>
                  </a:lnTo>
                  <a:lnTo>
                    <a:pt x="63441" y="20691"/>
                  </a:lnTo>
                  <a:lnTo>
                    <a:pt x="63087" y="20360"/>
                  </a:lnTo>
                  <a:lnTo>
                    <a:pt x="62722" y="20246"/>
                  </a:lnTo>
                  <a:lnTo>
                    <a:pt x="63167" y="19778"/>
                  </a:lnTo>
                  <a:lnTo>
                    <a:pt x="62414" y="20063"/>
                  </a:lnTo>
                  <a:lnTo>
                    <a:pt x="61717" y="20360"/>
                  </a:lnTo>
                  <a:lnTo>
                    <a:pt x="61056" y="20576"/>
                  </a:lnTo>
                  <a:lnTo>
                    <a:pt x="60759" y="20280"/>
                  </a:lnTo>
                  <a:lnTo>
                    <a:pt x="59971" y="20462"/>
                  </a:lnTo>
                  <a:lnTo>
                    <a:pt x="60028" y="20337"/>
                  </a:lnTo>
                  <a:lnTo>
                    <a:pt x="60690" y="19960"/>
                  </a:lnTo>
                  <a:lnTo>
                    <a:pt x="61352" y="19606"/>
                  </a:lnTo>
                  <a:lnTo>
                    <a:pt x="62197" y="19310"/>
                  </a:lnTo>
                  <a:lnTo>
                    <a:pt x="62197" y="19310"/>
                  </a:lnTo>
                  <a:lnTo>
                    <a:pt x="62197" y="19310"/>
                  </a:lnTo>
                  <a:lnTo>
                    <a:pt x="61444" y="19081"/>
                  </a:lnTo>
                  <a:lnTo>
                    <a:pt x="60816" y="19196"/>
                  </a:lnTo>
                  <a:lnTo>
                    <a:pt x="60268" y="18922"/>
                  </a:lnTo>
                  <a:lnTo>
                    <a:pt x="59618" y="18785"/>
                  </a:lnTo>
                  <a:lnTo>
                    <a:pt x="59161" y="18728"/>
                  </a:lnTo>
                  <a:lnTo>
                    <a:pt x="59013" y="18579"/>
                  </a:lnTo>
                  <a:close/>
                  <a:moveTo>
                    <a:pt x="24810" y="11413"/>
                  </a:moveTo>
                  <a:lnTo>
                    <a:pt x="25792" y="11013"/>
                  </a:lnTo>
                  <a:lnTo>
                    <a:pt x="25792" y="10751"/>
                  </a:lnTo>
                  <a:lnTo>
                    <a:pt x="25427" y="10694"/>
                  </a:lnTo>
                  <a:lnTo>
                    <a:pt x="24936" y="10819"/>
                  </a:lnTo>
                  <a:lnTo>
                    <a:pt x="24023" y="11127"/>
                  </a:lnTo>
                  <a:lnTo>
                    <a:pt x="23715" y="11504"/>
                  </a:lnTo>
                  <a:lnTo>
                    <a:pt x="23818" y="11732"/>
                  </a:lnTo>
                  <a:close/>
                  <a:moveTo>
                    <a:pt x="19287" y="9073"/>
                  </a:moveTo>
                  <a:lnTo>
                    <a:pt x="19618" y="8742"/>
                  </a:lnTo>
                  <a:lnTo>
                    <a:pt x="19207" y="8674"/>
                  </a:lnTo>
                  <a:lnTo>
                    <a:pt x="18397" y="8811"/>
                  </a:lnTo>
                  <a:lnTo>
                    <a:pt x="18511" y="9039"/>
                  </a:lnTo>
                  <a:lnTo>
                    <a:pt x="18739" y="9199"/>
                  </a:lnTo>
                  <a:close/>
                  <a:moveTo>
                    <a:pt x="19458" y="5889"/>
                  </a:moveTo>
                  <a:lnTo>
                    <a:pt x="19024" y="6197"/>
                  </a:lnTo>
                  <a:lnTo>
                    <a:pt x="19081" y="6277"/>
                  </a:lnTo>
                  <a:lnTo>
                    <a:pt x="19675" y="6220"/>
                  </a:lnTo>
                  <a:lnTo>
                    <a:pt x="19721" y="6368"/>
                  </a:lnTo>
                  <a:lnTo>
                    <a:pt x="19960" y="6540"/>
                  </a:lnTo>
                  <a:lnTo>
                    <a:pt x="20656" y="6368"/>
                  </a:lnTo>
                  <a:lnTo>
                    <a:pt x="20828" y="6288"/>
                  </a:lnTo>
                  <a:lnTo>
                    <a:pt x="20360" y="6174"/>
                  </a:lnTo>
                  <a:lnTo>
                    <a:pt x="20131" y="5957"/>
                  </a:lnTo>
                  <a:lnTo>
                    <a:pt x="19652" y="6049"/>
                  </a:lnTo>
                  <a:close/>
                  <a:moveTo>
                    <a:pt x="37284" y="149"/>
                  </a:moveTo>
                  <a:lnTo>
                    <a:pt x="36656" y="0"/>
                  </a:lnTo>
                  <a:lnTo>
                    <a:pt x="35196" y="400"/>
                  </a:lnTo>
                  <a:lnTo>
                    <a:pt x="34739" y="354"/>
                  </a:lnTo>
                  <a:lnTo>
                    <a:pt x="33176" y="685"/>
                  </a:lnTo>
                  <a:lnTo>
                    <a:pt x="32491" y="765"/>
                  </a:lnTo>
                  <a:lnTo>
                    <a:pt x="31372" y="1119"/>
                  </a:lnTo>
                  <a:lnTo>
                    <a:pt x="30688" y="1495"/>
                  </a:lnTo>
                  <a:lnTo>
                    <a:pt x="29467" y="1849"/>
                  </a:lnTo>
                  <a:lnTo>
                    <a:pt x="28371" y="1861"/>
                  </a:lnTo>
                  <a:lnTo>
                    <a:pt x="27481" y="2283"/>
                  </a:lnTo>
                  <a:lnTo>
                    <a:pt x="27937" y="2522"/>
                  </a:lnTo>
                  <a:lnTo>
                    <a:pt x="28029" y="2853"/>
                  </a:lnTo>
                  <a:lnTo>
                    <a:pt x="27915" y="3230"/>
                  </a:lnTo>
                  <a:lnTo>
                    <a:pt x="28245" y="3538"/>
                  </a:lnTo>
                  <a:lnTo>
                    <a:pt x="28074" y="4029"/>
                  </a:lnTo>
                  <a:lnTo>
                    <a:pt x="26762" y="4063"/>
                  </a:lnTo>
                  <a:lnTo>
                    <a:pt x="27378" y="3664"/>
                  </a:lnTo>
                  <a:lnTo>
                    <a:pt x="26899" y="3664"/>
                  </a:lnTo>
                  <a:lnTo>
                    <a:pt x="25027" y="4052"/>
                  </a:lnTo>
                  <a:lnTo>
                    <a:pt x="23726" y="4371"/>
                  </a:lnTo>
                  <a:lnTo>
                    <a:pt x="23863" y="4851"/>
                  </a:lnTo>
                  <a:lnTo>
                    <a:pt x="23692" y="5159"/>
                  </a:lnTo>
                  <a:lnTo>
                    <a:pt x="24343" y="5364"/>
                  </a:lnTo>
                  <a:lnTo>
                    <a:pt x="25324" y="5261"/>
                  </a:lnTo>
                  <a:lnTo>
                    <a:pt x="25575" y="5444"/>
                  </a:lnTo>
                  <a:lnTo>
                    <a:pt x="25997" y="5261"/>
                  </a:lnTo>
                  <a:lnTo>
                    <a:pt x="26865" y="5090"/>
                  </a:lnTo>
                  <a:lnTo>
                    <a:pt x="27253" y="5090"/>
                  </a:lnTo>
                  <a:lnTo>
                    <a:pt x="26408" y="5387"/>
                  </a:lnTo>
                  <a:lnTo>
                    <a:pt x="26568" y="5535"/>
                  </a:lnTo>
                  <a:lnTo>
                    <a:pt x="26203" y="5900"/>
                  </a:lnTo>
                  <a:lnTo>
                    <a:pt x="25427" y="6163"/>
                  </a:lnTo>
                  <a:lnTo>
                    <a:pt x="25061" y="6083"/>
                  </a:lnTo>
                  <a:lnTo>
                    <a:pt x="24069" y="6471"/>
                  </a:lnTo>
                  <a:lnTo>
                    <a:pt x="23806" y="6345"/>
                  </a:lnTo>
                  <a:lnTo>
                    <a:pt x="23224" y="6403"/>
                  </a:lnTo>
                  <a:lnTo>
                    <a:pt x="22471" y="6825"/>
                  </a:lnTo>
                  <a:lnTo>
                    <a:pt x="21387" y="7270"/>
                  </a:lnTo>
                  <a:lnTo>
                    <a:pt x="20554" y="7761"/>
                  </a:lnTo>
                  <a:lnTo>
                    <a:pt x="20599" y="8103"/>
                  </a:lnTo>
                  <a:lnTo>
                    <a:pt x="20029" y="8571"/>
                  </a:lnTo>
                  <a:lnTo>
                    <a:pt x="20234" y="8765"/>
                  </a:lnTo>
                  <a:lnTo>
                    <a:pt x="20303" y="9153"/>
                  </a:lnTo>
                  <a:lnTo>
                    <a:pt x="21330" y="8993"/>
                  </a:lnTo>
                  <a:lnTo>
                    <a:pt x="21387" y="9301"/>
                  </a:lnTo>
                  <a:lnTo>
                    <a:pt x="20919" y="9598"/>
                  </a:lnTo>
                  <a:lnTo>
                    <a:pt x="20405" y="10100"/>
                  </a:lnTo>
                  <a:lnTo>
                    <a:pt x="20805" y="10100"/>
                  </a:lnTo>
                  <a:lnTo>
                    <a:pt x="21832" y="9769"/>
                  </a:lnTo>
                  <a:lnTo>
                    <a:pt x="21604" y="10180"/>
                  </a:lnTo>
                  <a:lnTo>
                    <a:pt x="22117" y="9883"/>
                  </a:lnTo>
                  <a:lnTo>
                    <a:pt x="22060" y="10306"/>
                  </a:lnTo>
                  <a:lnTo>
                    <a:pt x="22745" y="9997"/>
                  </a:lnTo>
                  <a:lnTo>
                    <a:pt x="22802" y="10157"/>
                  </a:lnTo>
                  <a:lnTo>
                    <a:pt x="23829" y="9895"/>
                  </a:lnTo>
                  <a:lnTo>
                    <a:pt x="22939" y="10385"/>
                  </a:lnTo>
                  <a:lnTo>
                    <a:pt x="22129" y="11024"/>
                  </a:lnTo>
                  <a:lnTo>
                    <a:pt x="21318" y="11321"/>
                  </a:lnTo>
                  <a:lnTo>
                    <a:pt x="20987" y="11492"/>
                  </a:lnTo>
                  <a:lnTo>
                    <a:pt x="19515" y="12006"/>
                  </a:lnTo>
                  <a:lnTo>
                    <a:pt x="18819" y="12348"/>
                  </a:lnTo>
                  <a:lnTo>
                    <a:pt x="17895" y="12451"/>
                  </a:lnTo>
                  <a:lnTo>
                    <a:pt x="16674" y="12919"/>
                  </a:lnTo>
                  <a:lnTo>
                    <a:pt x="15738" y="13181"/>
                  </a:lnTo>
                  <a:lnTo>
                    <a:pt x="14585" y="13581"/>
                  </a:lnTo>
                  <a:lnTo>
                    <a:pt x="14528" y="13718"/>
                  </a:lnTo>
                  <a:lnTo>
                    <a:pt x="15955" y="13478"/>
                  </a:lnTo>
                  <a:lnTo>
                    <a:pt x="16810" y="13193"/>
                  </a:lnTo>
                  <a:lnTo>
                    <a:pt x="17792" y="12907"/>
                  </a:lnTo>
                  <a:lnTo>
                    <a:pt x="18659" y="12668"/>
                  </a:lnTo>
                  <a:lnTo>
                    <a:pt x="19059" y="12736"/>
                  </a:lnTo>
                  <a:lnTo>
                    <a:pt x="20211" y="12360"/>
                  </a:lnTo>
                  <a:lnTo>
                    <a:pt x="20862" y="11960"/>
                  </a:lnTo>
                  <a:lnTo>
                    <a:pt x="22357" y="11527"/>
                  </a:lnTo>
                  <a:lnTo>
                    <a:pt x="22916" y="11150"/>
                  </a:lnTo>
                  <a:lnTo>
                    <a:pt x="23852" y="10899"/>
                  </a:lnTo>
                  <a:lnTo>
                    <a:pt x="24936" y="10534"/>
                  </a:lnTo>
                  <a:lnTo>
                    <a:pt x="26203" y="9940"/>
                  </a:lnTo>
                  <a:lnTo>
                    <a:pt x="26180" y="9529"/>
                  </a:lnTo>
                  <a:lnTo>
                    <a:pt x="27766" y="8936"/>
                  </a:lnTo>
                  <a:lnTo>
                    <a:pt x="28816" y="8388"/>
                  </a:lnTo>
                  <a:lnTo>
                    <a:pt x="30128" y="7932"/>
                  </a:lnTo>
                  <a:lnTo>
                    <a:pt x="30071" y="8126"/>
                  </a:lnTo>
                  <a:lnTo>
                    <a:pt x="29113" y="8388"/>
                  </a:lnTo>
                  <a:lnTo>
                    <a:pt x="27937" y="9199"/>
                  </a:lnTo>
                  <a:lnTo>
                    <a:pt x="27481" y="9701"/>
                  </a:lnTo>
                  <a:lnTo>
                    <a:pt x="28394" y="9507"/>
                  </a:lnTo>
                  <a:lnTo>
                    <a:pt x="29261" y="9244"/>
                  </a:lnTo>
                  <a:lnTo>
                    <a:pt x="30186" y="9050"/>
                  </a:lnTo>
                  <a:lnTo>
                    <a:pt x="30596" y="9016"/>
                  </a:lnTo>
                  <a:lnTo>
                    <a:pt x="31099" y="8423"/>
                  </a:lnTo>
                  <a:lnTo>
                    <a:pt x="32000" y="8251"/>
                  </a:lnTo>
                  <a:lnTo>
                    <a:pt x="32365" y="8617"/>
                  </a:lnTo>
                  <a:lnTo>
                    <a:pt x="33233" y="8993"/>
                  </a:lnTo>
                  <a:lnTo>
                    <a:pt x="34180" y="8925"/>
                  </a:lnTo>
                  <a:lnTo>
                    <a:pt x="34990" y="9210"/>
                  </a:lnTo>
                  <a:lnTo>
                    <a:pt x="35447" y="9370"/>
                  </a:lnTo>
                  <a:lnTo>
                    <a:pt x="35926" y="10237"/>
                  </a:lnTo>
                  <a:lnTo>
                    <a:pt x="36451" y="10477"/>
                  </a:lnTo>
                  <a:lnTo>
                    <a:pt x="37467" y="10511"/>
                  </a:lnTo>
                  <a:lnTo>
                    <a:pt x="38049" y="10568"/>
                  </a:lnTo>
                  <a:lnTo>
                    <a:pt x="37661" y="11355"/>
                  </a:lnTo>
                  <a:lnTo>
                    <a:pt x="37889" y="12052"/>
                  </a:lnTo>
                  <a:lnTo>
                    <a:pt x="37421" y="12793"/>
                  </a:lnTo>
                  <a:lnTo>
                    <a:pt x="37775" y="13067"/>
                  </a:lnTo>
                  <a:lnTo>
                    <a:pt x="37866" y="13375"/>
                  </a:lnTo>
                  <a:lnTo>
                    <a:pt x="37866" y="13375"/>
                  </a:lnTo>
                  <a:lnTo>
                    <a:pt x="38596" y="12965"/>
                  </a:lnTo>
                  <a:lnTo>
                    <a:pt x="39030" y="12440"/>
                  </a:lnTo>
                  <a:lnTo>
                    <a:pt x="38380" y="11892"/>
                  </a:lnTo>
                  <a:lnTo>
                    <a:pt x="38596" y="10922"/>
                  </a:lnTo>
                  <a:lnTo>
                    <a:pt x="38745" y="10328"/>
                  </a:lnTo>
                  <a:lnTo>
                    <a:pt x="38505" y="9940"/>
                  </a:lnTo>
                  <a:lnTo>
                    <a:pt x="38402" y="9598"/>
                  </a:lnTo>
                  <a:lnTo>
                    <a:pt x="38482" y="9164"/>
                  </a:lnTo>
                  <a:lnTo>
                    <a:pt x="37569" y="9438"/>
                  </a:lnTo>
                  <a:lnTo>
                    <a:pt x="36485" y="9906"/>
                  </a:lnTo>
                  <a:lnTo>
                    <a:pt x="36451" y="9358"/>
                  </a:lnTo>
                  <a:lnTo>
                    <a:pt x="36371" y="8982"/>
                  </a:lnTo>
                  <a:lnTo>
                    <a:pt x="35983" y="8753"/>
                  </a:lnTo>
                  <a:lnTo>
                    <a:pt x="35378" y="8742"/>
                  </a:lnTo>
                  <a:lnTo>
                    <a:pt x="40434" y="4120"/>
                  </a:lnTo>
                  <a:lnTo>
                    <a:pt x="43903" y="1233"/>
                  </a:lnTo>
                  <a:lnTo>
                    <a:pt x="43903" y="1233"/>
                  </a:lnTo>
                  <a:lnTo>
                    <a:pt x="43903" y="1233"/>
                  </a:lnTo>
                  <a:lnTo>
                    <a:pt x="43401" y="1142"/>
                  </a:lnTo>
                  <a:lnTo>
                    <a:pt x="42819" y="913"/>
                  </a:lnTo>
                  <a:lnTo>
                    <a:pt x="41883" y="1027"/>
                  </a:lnTo>
                  <a:lnTo>
                    <a:pt x="41575" y="925"/>
                  </a:lnTo>
                  <a:lnTo>
                    <a:pt x="40559" y="856"/>
                  </a:lnTo>
                  <a:lnTo>
                    <a:pt x="39681" y="628"/>
                  </a:lnTo>
                  <a:lnTo>
                    <a:pt x="38996" y="696"/>
                  </a:lnTo>
                  <a:lnTo>
                    <a:pt x="38288" y="571"/>
                  </a:lnTo>
                  <a:lnTo>
                    <a:pt x="38574" y="400"/>
                  </a:lnTo>
                  <a:lnTo>
                    <a:pt x="37683" y="354"/>
                  </a:lnTo>
                  <a:lnTo>
                    <a:pt x="37204" y="49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25"/>
            <p:cNvSpPr/>
            <p:nvPr/>
          </p:nvSpPr>
          <p:spPr>
            <a:xfrm>
              <a:off x="4725950" y="2079875"/>
              <a:ext cx="338975" cy="188625"/>
            </a:xfrm>
            <a:custGeom>
              <a:avLst/>
              <a:gdLst/>
              <a:ahLst/>
              <a:cxnLst/>
              <a:rect l="l" t="t" r="r" b="b"/>
              <a:pathLst>
                <a:path w="13559" h="7545" extrusionOk="0">
                  <a:moveTo>
                    <a:pt x="11618" y="2911"/>
                  </a:moveTo>
                  <a:lnTo>
                    <a:pt x="11253" y="3082"/>
                  </a:lnTo>
                  <a:lnTo>
                    <a:pt x="10489" y="3698"/>
                  </a:lnTo>
                  <a:lnTo>
                    <a:pt x="10352" y="4337"/>
                  </a:lnTo>
                  <a:lnTo>
                    <a:pt x="10089" y="4337"/>
                  </a:lnTo>
                  <a:lnTo>
                    <a:pt x="9758" y="3904"/>
                  </a:lnTo>
                  <a:lnTo>
                    <a:pt x="8811" y="3881"/>
                  </a:lnTo>
                  <a:lnTo>
                    <a:pt x="8446" y="3162"/>
                  </a:lnTo>
                  <a:lnTo>
                    <a:pt x="8092" y="3150"/>
                  </a:lnTo>
                  <a:lnTo>
                    <a:pt x="7875" y="2272"/>
                  </a:lnTo>
                  <a:lnTo>
                    <a:pt x="6803" y="1621"/>
                  </a:lnTo>
                  <a:lnTo>
                    <a:pt x="5581" y="1701"/>
                  </a:lnTo>
                  <a:lnTo>
                    <a:pt x="4771" y="1827"/>
                  </a:lnTo>
                  <a:lnTo>
                    <a:pt x="3835" y="1039"/>
                  </a:lnTo>
                  <a:lnTo>
                    <a:pt x="3151" y="708"/>
                  </a:lnTo>
                  <a:lnTo>
                    <a:pt x="1861" y="69"/>
                  </a:lnTo>
                  <a:lnTo>
                    <a:pt x="1701" y="1"/>
                  </a:lnTo>
                  <a:lnTo>
                    <a:pt x="1" y="514"/>
                  </a:lnTo>
                  <a:lnTo>
                    <a:pt x="891" y="3767"/>
                  </a:lnTo>
                  <a:lnTo>
                    <a:pt x="1713" y="3755"/>
                  </a:lnTo>
                  <a:lnTo>
                    <a:pt x="1484" y="3310"/>
                  </a:lnTo>
                  <a:lnTo>
                    <a:pt x="2032" y="2991"/>
                  </a:lnTo>
                  <a:lnTo>
                    <a:pt x="2500" y="2477"/>
                  </a:lnTo>
                  <a:lnTo>
                    <a:pt x="3607" y="2945"/>
                  </a:lnTo>
                  <a:lnTo>
                    <a:pt x="3881" y="3653"/>
                  </a:lnTo>
                  <a:lnTo>
                    <a:pt x="4212" y="3835"/>
                  </a:lnTo>
                  <a:lnTo>
                    <a:pt x="4999" y="3789"/>
                  </a:lnTo>
                  <a:lnTo>
                    <a:pt x="5285" y="3961"/>
                  </a:lnTo>
                  <a:lnTo>
                    <a:pt x="5890" y="4874"/>
                  </a:lnTo>
                  <a:lnTo>
                    <a:pt x="6894" y="5501"/>
                  </a:lnTo>
                  <a:lnTo>
                    <a:pt x="7487" y="5935"/>
                  </a:lnTo>
                  <a:lnTo>
                    <a:pt x="8377" y="6391"/>
                  </a:lnTo>
                  <a:lnTo>
                    <a:pt x="9473" y="6768"/>
                  </a:lnTo>
                  <a:lnTo>
                    <a:pt x="9587" y="7339"/>
                  </a:lnTo>
                  <a:lnTo>
                    <a:pt x="9998" y="7339"/>
                  </a:lnTo>
                  <a:lnTo>
                    <a:pt x="10614" y="7544"/>
                  </a:lnTo>
                  <a:lnTo>
                    <a:pt x="10797" y="6597"/>
                  </a:lnTo>
                  <a:lnTo>
                    <a:pt x="10454" y="5935"/>
                  </a:lnTo>
                  <a:lnTo>
                    <a:pt x="9861" y="5707"/>
                  </a:lnTo>
                  <a:lnTo>
                    <a:pt x="9941" y="5307"/>
                  </a:lnTo>
                  <a:lnTo>
                    <a:pt x="10569" y="5342"/>
                  </a:lnTo>
                  <a:lnTo>
                    <a:pt x="10785" y="4851"/>
                  </a:lnTo>
                  <a:lnTo>
                    <a:pt x="10854" y="4280"/>
                  </a:lnTo>
                  <a:lnTo>
                    <a:pt x="11767" y="4063"/>
                  </a:lnTo>
                  <a:lnTo>
                    <a:pt x="11744" y="4474"/>
                  </a:lnTo>
                  <a:lnTo>
                    <a:pt x="11927" y="4737"/>
                  </a:lnTo>
                  <a:lnTo>
                    <a:pt x="12223" y="4702"/>
                  </a:lnTo>
                  <a:lnTo>
                    <a:pt x="12805" y="4794"/>
                  </a:lnTo>
                  <a:lnTo>
                    <a:pt x="13559" y="4143"/>
                  </a:lnTo>
                  <a:lnTo>
                    <a:pt x="12543" y="3675"/>
                  </a:lnTo>
                  <a:lnTo>
                    <a:pt x="12086" y="3904"/>
                  </a:lnTo>
                  <a:lnTo>
                    <a:pt x="11424" y="3573"/>
                  </a:lnTo>
                  <a:lnTo>
                    <a:pt x="11870" y="299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25"/>
            <p:cNvSpPr/>
            <p:nvPr/>
          </p:nvSpPr>
          <p:spPr>
            <a:xfrm>
              <a:off x="2257775" y="2836225"/>
              <a:ext cx="269925" cy="259650"/>
            </a:xfrm>
            <a:custGeom>
              <a:avLst/>
              <a:gdLst/>
              <a:ahLst/>
              <a:cxnLst/>
              <a:rect l="l" t="t" r="r" b="b"/>
              <a:pathLst>
                <a:path w="10797" h="10386" extrusionOk="0">
                  <a:moveTo>
                    <a:pt x="10797" y="3435"/>
                  </a:moveTo>
                  <a:lnTo>
                    <a:pt x="10477" y="3230"/>
                  </a:lnTo>
                  <a:lnTo>
                    <a:pt x="10067" y="3253"/>
                  </a:lnTo>
                  <a:lnTo>
                    <a:pt x="9964" y="2522"/>
                  </a:lnTo>
                  <a:lnTo>
                    <a:pt x="9382" y="2066"/>
                  </a:lnTo>
                  <a:lnTo>
                    <a:pt x="8754" y="2009"/>
                  </a:lnTo>
                  <a:lnTo>
                    <a:pt x="8503" y="1587"/>
                  </a:lnTo>
                  <a:lnTo>
                    <a:pt x="9188" y="1313"/>
                  </a:lnTo>
                  <a:lnTo>
                    <a:pt x="8229" y="1324"/>
                  </a:lnTo>
                  <a:lnTo>
                    <a:pt x="7248" y="1381"/>
                  </a:lnTo>
                  <a:lnTo>
                    <a:pt x="7213" y="1609"/>
                  </a:lnTo>
                  <a:lnTo>
                    <a:pt x="6757" y="1883"/>
                  </a:lnTo>
                  <a:lnTo>
                    <a:pt x="6164" y="1781"/>
                  </a:lnTo>
                  <a:lnTo>
                    <a:pt x="5718" y="1370"/>
                  </a:lnTo>
                  <a:lnTo>
                    <a:pt x="4863" y="1472"/>
                  </a:lnTo>
                  <a:lnTo>
                    <a:pt x="4144" y="1461"/>
                  </a:lnTo>
                  <a:lnTo>
                    <a:pt x="4132" y="1153"/>
                  </a:lnTo>
                  <a:lnTo>
                    <a:pt x="3630" y="662"/>
                  </a:lnTo>
                  <a:lnTo>
                    <a:pt x="3082" y="639"/>
                  </a:lnTo>
                  <a:lnTo>
                    <a:pt x="2831" y="0"/>
                  </a:lnTo>
                  <a:lnTo>
                    <a:pt x="2534" y="286"/>
                  </a:lnTo>
                  <a:lnTo>
                    <a:pt x="2626" y="719"/>
                  </a:lnTo>
                  <a:lnTo>
                    <a:pt x="1610" y="1084"/>
                  </a:lnTo>
                  <a:lnTo>
                    <a:pt x="1610" y="1769"/>
                  </a:lnTo>
                  <a:lnTo>
                    <a:pt x="1838" y="2089"/>
                  </a:lnTo>
                  <a:lnTo>
                    <a:pt x="1621" y="2739"/>
                  </a:lnTo>
                  <a:lnTo>
                    <a:pt x="1279" y="2796"/>
                  </a:lnTo>
                  <a:lnTo>
                    <a:pt x="1005" y="2089"/>
                  </a:lnTo>
                  <a:lnTo>
                    <a:pt x="1393" y="1552"/>
                  </a:lnTo>
                  <a:lnTo>
                    <a:pt x="1439" y="1084"/>
                  </a:lnTo>
                  <a:lnTo>
                    <a:pt x="1199" y="674"/>
                  </a:lnTo>
                  <a:lnTo>
                    <a:pt x="1667" y="559"/>
                  </a:lnTo>
                  <a:lnTo>
                    <a:pt x="1713" y="343"/>
                  </a:lnTo>
                  <a:lnTo>
                    <a:pt x="1176" y="502"/>
                  </a:lnTo>
                  <a:lnTo>
                    <a:pt x="948" y="959"/>
                  </a:lnTo>
                  <a:lnTo>
                    <a:pt x="640" y="1210"/>
                  </a:lnTo>
                  <a:lnTo>
                    <a:pt x="378" y="1552"/>
                  </a:lnTo>
                  <a:lnTo>
                    <a:pt x="252" y="2203"/>
                  </a:lnTo>
                  <a:lnTo>
                    <a:pt x="1" y="2728"/>
                  </a:lnTo>
                  <a:lnTo>
                    <a:pt x="412" y="2796"/>
                  </a:lnTo>
                  <a:lnTo>
                    <a:pt x="492" y="3207"/>
                  </a:lnTo>
                  <a:lnTo>
                    <a:pt x="651" y="3413"/>
                  </a:lnTo>
                  <a:lnTo>
                    <a:pt x="709" y="3766"/>
                  </a:lnTo>
                  <a:lnTo>
                    <a:pt x="594" y="4109"/>
                  </a:lnTo>
                  <a:lnTo>
                    <a:pt x="629" y="4291"/>
                  </a:lnTo>
                  <a:lnTo>
                    <a:pt x="811" y="4383"/>
                  </a:lnTo>
                  <a:lnTo>
                    <a:pt x="994" y="4691"/>
                  </a:lnTo>
                  <a:lnTo>
                    <a:pt x="2021" y="4611"/>
                  </a:lnTo>
                  <a:lnTo>
                    <a:pt x="2477" y="4725"/>
                  </a:lnTo>
                  <a:lnTo>
                    <a:pt x="3025" y="5501"/>
                  </a:lnTo>
                  <a:lnTo>
                    <a:pt x="3345" y="5410"/>
                  </a:lnTo>
                  <a:lnTo>
                    <a:pt x="3915" y="5444"/>
                  </a:lnTo>
                  <a:lnTo>
                    <a:pt x="4372" y="5353"/>
                  </a:lnTo>
                  <a:lnTo>
                    <a:pt x="4657" y="5501"/>
                  </a:lnTo>
                  <a:lnTo>
                    <a:pt x="4486" y="5992"/>
                  </a:lnTo>
                  <a:lnTo>
                    <a:pt x="4303" y="6288"/>
                  </a:lnTo>
                  <a:lnTo>
                    <a:pt x="4235" y="6950"/>
                  </a:lnTo>
                  <a:lnTo>
                    <a:pt x="4372" y="7544"/>
                  </a:lnTo>
                  <a:lnTo>
                    <a:pt x="4589" y="7818"/>
                  </a:lnTo>
                  <a:lnTo>
                    <a:pt x="4623" y="8034"/>
                  </a:lnTo>
                  <a:lnTo>
                    <a:pt x="4201" y="8468"/>
                  </a:lnTo>
                  <a:lnTo>
                    <a:pt x="4486" y="8674"/>
                  </a:lnTo>
                  <a:lnTo>
                    <a:pt x="4691" y="8982"/>
                  </a:lnTo>
                  <a:lnTo>
                    <a:pt x="4931" y="9895"/>
                  </a:lnTo>
                  <a:lnTo>
                    <a:pt x="5365" y="10385"/>
                  </a:lnTo>
                  <a:lnTo>
                    <a:pt x="5992" y="10317"/>
                  </a:lnTo>
                  <a:lnTo>
                    <a:pt x="6141" y="10043"/>
                  </a:lnTo>
                  <a:lnTo>
                    <a:pt x="6746" y="9826"/>
                  </a:lnTo>
                  <a:lnTo>
                    <a:pt x="7077" y="9689"/>
                  </a:lnTo>
                  <a:lnTo>
                    <a:pt x="7168" y="9301"/>
                  </a:lnTo>
                  <a:lnTo>
                    <a:pt x="7761" y="9039"/>
                  </a:lnTo>
                  <a:lnTo>
                    <a:pt x="7716" y="8845"/>
                  </a:lnTo>
                  <a:lnTo>
                    <a:pt x="7031" y="8776"/>
                  </a:lnTo>
                  <a:lnTo>
                    <a:pt x="6928" y="8206"/>
                  </a:lnTo>
                  <a:lnTo>
                    <a:pt x="6974" y="7589"/>
                  </a:lnTo>
                  <a:lnTo>
                    <a:pt x="6631" y="7361"/>
                  </a:lnTo>
                  <a:lnTo>
                    <a:pt x="6768" y="7270"/>
                  </a:lnTo>
                  <a:lnTo>
                    <a:pt x="7373" y="7384"/>
                  </a:lnTo>
                  <a:lnTo>
                    <a:pt x="8001" y="7612"/>
                  </a:lnTo>
                  <a:lnTo>
                    <a:pt x="8241" y="7407"/>
                  </a:lnTo>
                  <a:lnTo>
                    <a:pt x="8811" y="7258"/>
                  </a:lnTo>
                  <a:lnTo>
                    <a:pt x="9724" y="6916"/>
                  </a:lnTo>
                  <a:lnTo>
                    <a:pt x="10021" y="6574"/>
                  </a:lnTo>
                  <a:lnTo>
                    <a:pt x="9930" y="6323"/>
                  </a:lnTo>
                  <a:lnTo>
                    <a:pt x="9393" y="5638"/>
                  </a:lnTo>
                  <a:lnTo>
                    <a:pt x="9621" y="5375"/>
                  </a:lnTo>
                  <a:lnTo>
                    <a:pt x="9621" y="4965"/>
                  </a:lnTo>
                  <a:lnTo>
                    <a:pt x="10112" y="4805"/>
                  </a:lnTo>
                  <a:lnTo>
                    <a:pt x="10329" y="4634"/>
                  </a:lnTo>
                  <a:lnTo>
                    <a:pt x="10055" y="4314"/>
                  </a:lnTo>
                  <a:lnTo>
                    <a:pt x="10135" y="398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25"/>
            <p:cNvSpPr/>
            <p:nvPr/>
          </p:nvSpPr>
          <p:spPr>
            <a:xfrm>
              <a:off x="5724250" y="2582300"/>
              <a:ext cx="172625" cy="334400"/>
            </a:xfrm>
            <a:custGeom>
              <a:avLst/>
              <a:gdLst/>
              <a:ahLst/>
              <a:cxnLst/>
              <a:rect l="l" t="t" r="r" b="b"/>
              <a:pathLst>
                <a:path w="6905" h="13376" extrusionOk="0">
                  <a:moveTo>
                    <a:pt x="4748" y="1632"/>
                  </a:moveTo>
                  <a:lnTo>
                    <a:pt x="3903" y="1404"/>
                  </a:lnTo>
                  <a:lnTo>
                    <a:pt x="3481" y="1028"/>
                  </a:lnTo>
                  <a:lnTo>
                    <a:pt x="3504" y="503"/>
                  </a:lnTo>
                  <a:lnTo>
                    <a:pt x="2762" y="343"/>
                  </a:lnTo>
                  <a:lnTo>
                    <a:pt x="2340" y="0"/>
                  </a:lnTo>
                  <a:lnTo>
                    <a:pt x="1758" y="480"/>
                  </a:lnTo>
                  <a:lnTo>
                    <a:pt x="993" y="582"/>
                  </a:lnTo>
                  <a:lnTo>
                    <a:pt x="388" y="582"/>
                  </a:lnTo>
                  <a:lnTo>
                    <a:pt x="0" y="799"/>
                  </a:lnTo>
                  <a:lnTo>
                    <a:pt x="571" y="1530"/>
                  </a:lnTo>
                  <a:lnTo>
                    <a:pt x="1050" y="2340"/>
                  </a:lnTo>
                  <a:lnTo>
                    <a:pt x="2020" y="2351"/>
                  </a:lnTo>
                  <a:lnTo>
                    <a:pt x="2454" y="3139"/>
                  </a:lnTo>
                  <a:lnTo>
                    <a:pt x="1986" y="3378"/>
                  </a:lnTo>
                  <a:lnTo>
                    <a:pt x="1792" y="3709"/>
                  </a:lnTo>
                  <a:lnTo>
                    <a:pt x="2842" y="4257"/>
                  </a:lnTo>
                  <a:lnTo>
                    <a:pt x="3652" y="5319"/>
                  </a:lnTo>
                  <a:lnTo>
                    <a:pt x="4268" y="6117"/>
                  </a:lnTo>
                  <a:lnTo>
                    <a:pt x="4953" y="6745"/>
                  </a:lnTo>
                  <a:lnTo>
                    <a:pt x="5238" y="7396"/>
                  </a:lnTo>
                  <a:lnTo>
                    <a:pt x="5204" y="8297"/>
                  </a:lnTo>
                  <a:lnTo>
                    <a:pt x="5467" y="8902"/>
                  </a:lnTo>
                  <a:lnTo>
                    <a:pt x="5478" y="9998"/>
                  </a:lnTo>
                  <a:lnTo>
                    <a:pt x="4200" y="10694"/>
                  </a:lnTo>
                  <a:lnTo>
                    <a:pt x="4599" y="11241"/>
                  </a:lnTo>
                  <a:lnTo>
                    <a:pt x="3778" y="11310"/>
                  </a:lnTo>
                  <a:lnTo>
                    <a:pt x="3104" y="11664"/>
                  </a:lnTo>
                  <a:lnTo>
                    <a:pt x="3743" y="12200"/>
                  </a:lnTo>
                  <a:lnTo>
                    <a:pt x="3561" y="12805"/>
                  </a:lnTo>
                  <a:lnTo>
                    <a:pt x="3892" y="13376"/>
                  </a:lnTo>
                  <a:lnTo>
                    <a:pt x="4828" y="12542"/>
                  </a:lnTo>
                  <a:lnTo>
                    <a:pt x="5421" y="11778"/>
                  </a:lnTo>
                  <a:lnTo>
                    <a:pt x="6288" y="11196"/>
                  </a:lnTo>
                  <a:lnTo>
                    <a:pt x="6905" y="10602"/>
                  </a:lnTo>
                  <a:lnTo>
                    <a:pt x="6847" y="9005"/>
                  </a:lnTo>
                  <a:lnTo>
                    <a:pt x="6277" y="7327"/>
                  </a:lnTo>
                  <a:lnTo>
                    <a:pt x="5683" y="6608"/>
                  </a:lnTo>
                  <a:lnTo>
                    <a:pt x="4885" y="6038"/>
                  </a:lnTo>
                  <a:lnTo>
                    <a:pt x="3972" y="4851"/>
                  </a:lnTo>
                  <a:lnTo>
                    <a:pt x="3218" y="3892"/>
                  </a:lnTo>
                  <a:lnTo>
                    <a:pt x="3287" y="3264"/>
                  </a:lnTo>
                  <a:lnTo>
                    <a:pt x="3823" y="240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25"/>
            <p:cNvSpPr/>
            <p:nvPr/>
          </p:nvSpPr>
          <p:spPr>
            <a:xfrm>
              <a:off x="7026375" y="3443925"/>
              <a:ext cx="18575" cy="45100"/>
            </a:xfrm>
            <a:custGeom>
              <a:avLst/>
              <a:gdLst/>
              <a:ahLst/>
              <a:cxnLst/>
              <a:rect l="l" t="t" r="r" b="b"/>
              <a:pathLst>
                <a:path w="743" h="1804" extrusionOk="0">
                  <a:moveTo>
                    <a:pt x="742" y="1666"/>
                  </a:moveTo>
                  <a:lnTo>
                    <a:pt x="354" y="1153"/>
                  </a:lnTo>
                  <a:lnTo>
                    <a:pt x="263" y="1404"/>
                  </a:lnTo>
                  <a:lnTo>
                    <a:pt x="457" y="1803"/>
                  </a:lnTo>
                  <a:close/>
                  <a:moveTo>
                    <a:pt x="457" y="286"/>
                  </a:moveTo>
                  <a:lnTo>
                    <a:pt x="126" y="0"/>
                  </a:lnTo>
                  <a:lnTo>
                    <a:pt x="0" y="696"/>
                  </a:lnTo>
                  <a:lnTo>
                    <a:pt x="69" y="959"/>
                  </a:lnTo>
                  <a:lnTo>
                    <a:pt x="240" y="902"/>
                  </a:lnTo>
                  <a:lnTo>
                    <a:pt x="423" y="1016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25"/>
            <p:cNvSpPr/>
            <p:nvPr/>
          </p:nvSpPr>
          <p:spPr>
            <a:xfrm>
              <a:off x="4566475" y="2681025"/>
              <a:ext cx="206300" cy="145525"/>
            </a:xfrm>
            <a:custGeom>
              <a:avLst/>
              <a:gdLst/>
              <a:ahLst/>
              <a:cxnLst/>
              <a:rect l="l" t="t" r="r" b="b"/>
              <a:pathLst>
                <a:path w="8252" h="5821" extrusionOk="0">
                  <a:moveTo>
                    <a:pt x="8251" y="2134"/>
                  </a:moveTo>
                  <a:lnTo>
                    <a:pt x="7955" y="1506"/>
                  </a:lnTo>
                  <a:lnTo>
                    <a:pt x="7213" y="0"/>
                  </a:lnTo>
                  <a:lnTo>
                    <a:pt x="4965" y="342"/>
                  </a:lnTo>
                  <a:lnTo>
                    <a:pt x="4257" y="765"/>
                  </a:lnTo>
                  <a:lnTo>
                    <a:pt x="3755" y="1712"/>
                  </a:lnTo>
                  <a:lnTo>
                    <a:pt x="3401" y="1860"/>
                  </a:lnTo>
                  <a:lnTo>
                    <a:pt x="3173" y="1552"/>
                  </a:lnTo>
                  <a:lnTo>
                    <a:pt x="2876" y="1598"/>
                  </a:lnTo>
                  <a:lnTo>
                    <a:pt x="2100" y="1518"/>
                  </a:lnTo>
                  <a:lnTo>
                    <a:pt x="1963" y="1415"/>
                  </a:lnTo>
                  <a:lnTo>
                    <a:pt x="1050" y="1438"/>
                  </a:lnTo>
                  <a:lnTo>
                    <a:pt x="834" y="1529"/>
                  </a:lnTo>
                  <a:lnTo>
                    <a:pt x="491" y="1290"/>
                  </a:lnTo>
                  <a:lnTo>
                    <a:pt x="320" y="1735"/>
                  </a:lnTo>
                  <a:lnTo>
                    <a:pt x="411" y="2111"/>
                  </a:lnTo>
                  <a:lnTo>
                    <a:pt x="92" y="2419"/>
                  </a:lnTo>
                  <a:lnTo>
                    <a:pt x="149" y="2796"/>
                  </a:lnTo>
                  <a:lnTo>
                    <a:pt x="58" y="2990"/>
                  </a:lnTo>
                  <a:lnTo>
                    <a:pt x="160" y="3401"/>
                  </a:lnTo>
                  <a:lnTo>
                    <a:pt x="0" y="3447"/>
                  </a:lnTo>
                  <a:lnTo>
                    <a:pt x="252" y="3812"/>
                  </a:lnTo>
                  <a:lnTo>
                    <a:pt x="434" y="4485"/>
                  </a:lnTo>
                  <a:lnTo>
                    <a:pt x="571" y="4759"/>
                  </a:lnTo>
                  <a:lnTo>
                    <a:pt x="571" y="5238"/>
                  </a:lnTo>
                  <a:lnTo>
                    <a:pt x="799" y="5775"/>
                  </a:lnTo>
                  <a:lnTo>
                    <a:pt x="1358" y="5820"/>
                  </a:lnTo>
                  <a:lnTo>
                    <a:pt x="1621" y="5695"/>
                  </a:lnTo>
                  <a:lnTo>
                    <a:pt x="1998" y="5729"/>
                  </a:lnTo>
                  <a:lnTo>
                    <a:pt x="2112" y="5478"/>
                  </a:lnTo>
                  <a:lnTo>
                    <a:pt x="2329" y="5421"/>
                  </a:lnTo>
                  <a:lnTo>
                    <a:pt x="2488" y="5181"/>
                  </a:lnTo>
                  <a:lnTo>
                    <a:pt x="2682" y="5124"/>
                  </a:lnTo>
                  <a:lnTo>
                    <a:pt x="3356" y="5078"/>
                  </a:lnTo>
                  <a:lnTo>
                    <a:pt x="3858" y="4907"/>
                  </a:lnTo>
                  <a:lnTo>
                    <a:pt x="4303" y="4531"/>
                  </a:lnTo>
                  <a:lnTo>
                    <a:pt x="4543" y="4588"/>
                  </a:lnTo>
                  <a:lnTo>
                    <a:pt x="4885" y="4542"/>
                  </a:lnTo>
                  <a:lnTo>
                    <a:pt x="5558" y="3903"/>
                  </a:lnTo>
                  <a:lnTo>
                    <a:pt x="6814" y="3469"/>
                  </a:lnTo>
                  <a:lnTo>
                    <a:pt x="7567" y="3081"/>
                  </a:lnTo>
                  <a:lnTo>
                    <a:pt x="7567" y="2785"/>
                  </a:lnTo>
                  <a:lnTo>
                    <a:pt x="7692" y="2374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25"/>
            <p:cNvSpPr/>
            <p:nvPr/>
          </p:nvSpPr>
          <p:spPr>
            <a:xfrm>
              <a:off x="4037225" y="3613400"/>
              <a:ext cx="321850" cy="288750"/>
            </a:xfrm>
            <a:custGeom>
              <a:avLst/>
              <a:gdLst/>
              <a:ahLst/>
              <a:cxnLst/>
              <a:rect l="l" t="t" r="r" b="b"/>
              <a:pathLst>
                <a:path w="12874" h="11550" extrusionOk="0">
                  <a:moveTo>
                    <a:pt x="11835" y="137"/>
                  </a:moveTo>
                  <a:lnTo>
                    <a:pt x="11413" y="57"/>
                  </a:lnTo>
                  <a:lnTo>
                    <a:pt x="11139" y="171"/>
                  </a:lnTo>
                  <a:lnTo>
                    <a:pt x="10774" y="11"/>
                  </a:lnTo>
                  <a:lnTo>
                    <a:pt x="10454" y="0"/>
                  </a:lnTo>
                  <a:lnTo>
                    <a:pt x="9313" y="673"/>
                  </a:lnTo>
                  <a:lnTo>
                    <a:pt x="8571" y="1335"/>
                  </a:lnTo>
                  <a:lnTo>
                    <a:pt x="8286" y="1952"/>
                  </a:lnTo>
                  <a:lnTo>
                    <a:pt x="8046" y="2294"/>
                  </a:lnTo>
                  <a:lnTo>
                    <a:pt x="7624" y="2362"/>
                  </a:lnTo>
                  <a:lnTo>
                    <a:pt x="7453" y="2796"/>
                  </a:lnTo>
                  <a:lnTo>
                    <a:pt x="7362" y="3081"/>
                  </a:lnTo>
                  <a:lnTo>
                    <a:pt x="6848" y="3298"/>
                  </a:lnTo>
                  <a:lnTo>
                    <a:pt x="6220" y="3253"/>
                  </a:lnTo>
                  <a:lnTo>
                    <a:pt x="5867" y="2990"/>
                  </a:lnTo>
                  <a:lnTo>
                    <a:pt x="5536" y="2876"/>
                  </a:lnTo>
                  <a:lnTo>
                    <a:pt x="5148" y="3093"/>
                  </a:lnTo>
                  <a:lnTo>
                    <a:pt x="4942" y="3538"/>
                  </a:lnTo>
                  <a:lnTo>
                    <a:pt x="4554" y="3812"/>
                  </a:lnTo>
                  <a:lnTo>
                    <a:pt x="4155" y="4211"/>
                  </a:lnTo>
                  <a:lnTo>
                    <a:pt x="3584" y="4302"/>
                  </a:lnTo>
                  <a:lnTo>
                    <a:pt x="3424" y="3983"/>
                  </a:lnTo>
                  <a:lnTo>
                    <a:pt x="3527" y="3435"/>
                  </a:lnTo>
                  <a:lnTo>
                    <a:pt x="3105" y="2568"/>
                  </a:lnTo>
                  <a:lnTo>
                    <a:pt x="2900" y="2419"/>
                  </a:lnTo>
                  <a:lnTo>
                    <a:pt x="2740" y="5786"/>
                  </a:lnTo>
                  <a:lnTo>
                    <a:pt x="2032" y="6243"/>
                  </a:lnTo>
                  <a:lnTo>
                    <a:pt x="1610" y="6322"/>
                  </a:lnTo>
                  <a:lnTo>
                    <a:pt x="1142" y="6151"/>
                  </a:lnTo>
                  <a:lnTo>
                    <a:pt x="800" y="6071"/>
                  </a:lnTo>
                  <a:lnTo>
                    <a:pt x="686" y="5695"/>
                  </a:lnTo>
                  <a:lnTo>
                    <a:pt x="389" y="5432"/>
                  </a:lnTo>
                  <a:lnTo>
                    <a:pt x="1" y="5889"/>
                  </a:lnTo>
                  <a:lnTo>
                    <a:pt x="503" y="7064"/>
                  </a:lnTo>
                  <a:lnTo>
                    <a:pt x="503" y="7076"/>
                  </a:lnTo>
                  <a:lnTo>
                    <a:pt x="857" y="7829"/>
                  </a:lnTo>
                  <a:lnTo>
                    <a:pt x="1313" y="8685"/>
                  </a:lnTo>
                  <a:lnTo>
                    <a:pt x="1290" y="9369"/>
                  </a:lnTo>
                  <a:lnTo>
                    <a:pt x="1039" y="9541"/>
                  </a:lnTo>
                  <a:lnTo>
                    <a:pt x="1245" y="10145"/>
                  </a:lnTo>
                  <a:lnTo>
                    <a:pt x="1222" y="10682"/>
                  </a:lnTo>
                  <a:lnTo>
                    <a:pt x="1302" y="10922"/>
                  </a:lnTo>
                  <a:lnTo>
                    <a:pt x="1347" y="10796"/>
                  </a:lnTo>
                  <a:lnTo>
                    <a:pt x="1644" y="11207"/>
                  </a:lnTo>
                  <a:lnTo>
                    <a:pt x="1895" y="11230"/>
                  </a:lnTo>
                  <a:lnTo>
                    <a:pt x="2203" y="11549"/>
                  </a:lnTo>
                  <a:lnTo>
                    <a:pt x="2546" y="11526"/>
                  </a:lnTo>
                  <a:lnTo>
                    <a:pt x="3036" y="11184"/>
                  </a:lnTo>
                  <a:lnTo>
                    <a:pt x="3698" y="11036"/>
                  </a:lnTo>
                  <a:lnTo>
                    <a:pt x="4497" y="10682"/>
                  </a:lnTo>
                  <a:lnTo>
                    <a:pt x="4805" y="10728"/>
                  </a:lnTo>
                  <a:lnTo>
                    <a:pt x="5285" y="10613"/>
                  </a:lnTo>
                  <a:lnTo>
                    <a:pt x="6095" y="10785"/>
                  </a:lnTo>
                  <a:lnTo>
                    <a:pt x="6483" y="10613"/>
                  </a:lnTo>
                  <a:lnTo>
                    <a:pt x="6939" y="10750"/>
                  </a:lnTo>
                  <a:lnTo>
                    <a:pt x="7054" y="10499"/>
                  </a:lnTo>
                  <a:lnTo>
                    <a:pt x="7430" y="10454"/>
                  </a:lnTo>
                  <a:lnTo>
                    <a:pt x="8263" y="10100"/>
                  </a:lnTo>
                  <a:lnTo>
                    <a:pt x="8880" y="9689"/>
                  </a:lnTo>
                  <a:lnTo>
                    <a:pt x="9462" y="9141"/>
                  </a:lnTo>
                  <a:lnTo>
                    <a:pt x="10420" y="8217"/>
                  </a:lnTo>
                  <a:lnTo>
                    <a:pt x="10899" y="7555"/>
                  </a:lnTo>
                  <a:lnTo>
                    <a:pt x="11162" y="7098"/>
                  </a:lnTo>
                  <a:lnTo>
                    <a:pt x="11516" y="6631"/>
                  </a:lnTo>
                  <a:lnTo>
                    <a:pt x="11687" y="6505"/>
                  </a:lnTo>
                  <a:lnTo>
                    <a:pt x="12246" y="6049"/>
                  </a:lnTo>
                  <a:lnTo>
                    <a:pt x="12474" y="5638"/>
                  </a:lnTo>
                  <a:lnTo>
                    <a:pt x="12623" y="4896"/>
                  </a:lnTo>
                  <a:lnTo>
                    <a:pt x="12874" y="4223"/>
                  </a:lnTo>
                  <a:lnTo>
                    <a:pt x="12280" y="4223"/>
                  </a:lnTo>
                  <a:lnTo>
                    <a:pt x="12098" y="4622"/>
                  </a:lnTo>
                  <a:lnTo>
                    <a:pt x="11630" y="4725"/>
                  </a:lnTo>
                  <a:lnTo>
                    <a:pt x="11196" y="4223"/>
                  </a:lnTo>
                  <a:lnTo>
                    <a:pt x="11219" y="3903"/>
                  </a:lnTo>
                  <a:lnTo>
                    <a:pt x="11447" y="3561"/>
                  </a:lnTo>
                  <a:lnTo>
                    <a:pt x="11539" y="3310"/>
                  </a:lnTo>
                  <a:lnTo>
                    <a:pt x="11767" y="3241"/>
                  </a:lnTo>
                  <a:lnTo>
                    <a:pt x="12155" y="3412"/>
                  </a:lnTo>
                  <a:lnTo>
                    <a:pt x="12098" y="3081"/>
                  </a:lnTo>
                  <a:lnTo>
                    <a:pt x="12303" y="2066"/>
                  </a:lnTo>
                  <a:lnTo>
                    <a:pt x="12143" y="1427"/>
                  </a:lnTo>
                  <a:close/>
                  <a:moveTo>
                    <a:pt x="8959" y="7669"/>
                  </a:moveTo>
                  <a:lnTo>
                    <a:pt x="8674" y="7760"/>
                  </a:lnTo>
                  <a:lnTo>
                    <a:pt x="8149" y="7064"/>
                  </a:lnTo>
                  <a:lnTo>
                    <a:pt x="8606" y="6494"/>
                  </a:lnTo>
                  <a:lnTo>
                    <a:pt x="9051" y="6128"/>
                  </a:lnTo>
                  <a:lnTo>
                    <a:pt x="9416" y="5946"/>
                  </a:lnTo>
                  <a:lnTo>
                    <a:pt x="9747" y="6231"/>
                  </a:lnTo>
                  <a:lnTo>
                    <a:pt x="9986" y="6505"/>
                  </a:lnTo>
                  <a:lnTo>
                    <a:pt x="9713" y="6950"/>
                  </a:lnTo>
                  <a:lnTo>
                    <a:pt x="9564" y="7247"/>
                  </a:lnTo>
                  <a:lnTo>
                    <a:pt x="9119" y="7384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25"/>
            <p:cNvSpPr/>
            <p:nvPr/>
          </p:nvSpPr>
          <p:spPr>
            <a:xfrm>
              <a:off x="4155075" y="3299275"/>
              <a:ext cx="233975" cy="220275"/>
            </a:xfrm>
            <a:custGeom>
              <a:avLst/>
              <a:gdLst/>
              <a:ahLst/>
              <a:cxnLst/>
              <a:rect l="l" t="t" r="r" b="b"/>
              <a:pathLst>
                <a:path w="9359" h="8811" extrusionOk="0">
                  <a:moveTo>
                    <a:pt x="7258" y="297"/>
                  </a:moveTo>
                  <a:lnTo>
                    <a:pt x="6984" y="229"/>
                  </a:lnTo>
                  <a:lnTo>
                    <a:pt x="7041" y="34"/>
                  </a:lnTo>
                  <a:lnTo>
                    <a:pt x="6904" y="0"/>
                  </a:lnTo>
                  <a:lnTo>
                    <a:pt x="5832" y="149"/>
                  </a:lnTo>
                  <a:lnTo>
                    <a:pt x="5603" y="251"/>
                  </a:lnTo>
                  <a:lnTo>
                    <a:pt x="5375" y="833"/>
                  </a:lnTo>
                  <a:lnTo>
                    <a:pt x="5546" y="1233"/>
                  </a:lnTo>
                  <a:lnTo>
                    <a:pt x="5375" y="2306"/>
                  </a:lnTo>
                  <a:lnTo>
                    <a:pt x="5261" y="3218"/>
                  </a:lnTo>
                  <a:lnTo>
                    <a:pt x="5467" y="3378"/>
                  </a:lnTo>
                  <a:lnTo>
                    <a:pt x="6014" y="3732"/>
                  </a:lnTo>
                  <a:lnTo>
                    <a:pt x="6231" y="3561"/>
                  </a:lnTo>
                  <a:lnTo>
                    <a:pt x="6277" y="4542"/>
                  </a:lnTo>
                  <a:lnTo>
                    <a:pt x="5661" y="4542"/>
                  </a:lnTo>
                  <a:lnTo>
                    <a:pt x="5364" y="4052"/>
                  </a:lnTo>
                  <a:lnTo>
                    <a:pt x="5078" y="3652"/>
                  </a:lnTo>
                  <a:lnTo>
                    <a:pt x="4462" y="3538"/>
                  </a:lnTo>
                  <a:lnTo>
                    <a:pt x="4291" y="3047"/>
                  </a:lnTo>
                  <a:lnTo>
                    <a:pt x="3812" y="3333"/>
                  </a:lnTo>
                  <a:lnTo>
                    <a:pt x="3161" y="3207"/>
                  </a:lnTo>
                  <a:lnTo>
                    <a:pt x="2910" y="2808"/>
                  </a:lnTo>
                  <a:lnTo>
                    <a:pt x="2408" y="2716"/>
                  </a:lnTo>
                  <a:lnTo>
                    <a:pt x="2043" y="2739"/>
                  </a:lnTo>
                  <a:lnTo>
                    <a:pt x="1997" y="2454"/>
                  </a:lnTo>
                  <a:lnTo>
                    <a:pt x="1723" y="2431"/>
                  </a:lnTo>
                  <a:lnTo>
                    <a:pt x="1792" y="2716"/>
                  </a:lnTo>
                  <a:lnTo>
                    <a:pt x="1700" y="3150"/>
                  </a:lnTo>
                  <a:lnTo>
                    <a:pt x="1826" y="3572"/>
                  </a:lnTo>
                  <a:lnTo>
                    <a:pt x="1700" y="3915"/>
                  </a:lnTo>
                  <a:lnTo>
                    <a:pt x="1769" y="4234"/>
                  </a:lnTo>
                  <a:lnTo>
                    <a:pt x="114" y="4223"/>
                  </a:lnTo>
                  <a:lnTo>
                    <a:pt x="0" y="7110"/>
                  </a:lnTo>
                  <a:lnTo>
                    <a:pt x="514" y="7852"/>
                  </a:lnTo>
                  <a:lnTo>
                    <a:pt x="1016" y="8422"/>
                  </a:lnTo>
                  <a:lnTo>
                    <a:pt x="1666" y="8217"/>
                  </a:lnTo>
                  <a:lnTo>
                    <a:pt x="2180" y="8274"/>
                  </a:lnTo>
                  <a:lnTo>
                    <a:pt x="2477" y="8468"/>
                  </a:lnTo>
                  <a:lnTo>
                    <a:pt x="2477" y="8537"/>
                  </a:lnTo>
                  <a:lnTo>
                    <a:pt x="2625" y="8616"/>
                  </a:lnTo>
                  <a:lnTo>
                    <a:pt x="3504" y="8708"/>
                  </a:lnTo>
                  <a:lnTo>
                    <a:pt x="3755" y="8810"/>
                  </a:lnTo>
                  <a:lnTo>
                    <a:pt x="4017" y="8799"/>
                  </a:lnTo>
                  <a:lnTo>
                    <a:pt x="4474" y="8217"/>
                  </a:lnTo>
                  <a:lnTo>
                    <a:pt x="5204" y="7452"/>
                  </a:lnTo>
                  <a:lnTo>
                    <a:pt x="5489" y="7384"/>
                  </a:lnTo>
                  <a:lnTo>
                    <a:pt x="5592" y="7076"/>
                  </a:lnTo>
                  <a:lnTo>
                    <a:pt x="6060" y="6711"/>
                  </a:lnTo>
                  <a:lnTo>
                    <a:pt x="6665" y="6585"/>
                  </a:lnTo>
                  <a:lnTo>
                    <a:pt x="6619" y="5946"/>
                  </a:lnTo>
                  <a:lnTo>
                    <a:pt x="9061" y="5204"/>
                  </a:lnTo>
                  <a:lnTo>
                    <a:pt x="8639" y="4965"/>
                  </a:lnTo>
                  <a:lnTo>
                    <a:pt x="8913" y="4120"/>
                  </a:lnTo>
                  <a:lnTo>
                    <a:pt x="9175" y="3801"/>
                  </a:lnTo>
                  <a:lnTo>
                    <a:pt x="9039" y="3047"/>
                  </a:lnTo>
                  <a:lnTo>
                    <a:pt x="9210" y="2317"/>
                  </a:lnTo>
                  <a:lnTo>
                    <a:pt x="9358" y="2066"/>
                  </a:lnTo>
                  <a:lnTo>
                    <a:pt x="9187" y="1290"/>
                  </a:lnTo>
                  <a:lnTo>
                    <a:pt x="8810" y="890"/>
                  </a:lnTo>
                  <a:lnTo>
                    <a:pt x="8354" y="628"/>
                  </a:lnTo>
                  <a:lnTo>
                    <a:pt x="7863" y="468"/>
                  </a:lnTo>
                  <a:lnTo>
                    <a:pt x="7544" y="308"/>
                  </a:lnTo>
                  <a:lnTo>
                    <a:pt x="7498" y="286"/>
                  </a:lnTo>
                  <a:lnTo>
                    <a:pt x="7498" y="286"/>
                  </a:lnTo>
                  <a:lnTo>
                    <a:pt x="7578" y="434"/>
                  </a:lnTo>
                  <a:lnTo>
                    <a:pt x="7429" y="49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25"/>
            <p:cNvSpPr/>
            <p:nvPr/>
          </p:nvSpPr>
          <p:spPr>
            <a:xfrm>
              <a:off x="4220675" y="3463900"/>
              <a:ext cx="150950" cy="153800"/>
            </a:xfrm>
            <a:custGeom>
              <a:avLst/>
              <a:gdLst/>
              <a:ahLst/>
              <a:cxnLst/>
              <a:rect l="l" t="t" r="r" b="b"/>
              <a:pathLst>
                <a:path w="6038" h="6152" extrusionOk="0">
                  <a:moveTo>
                    <a:pt x="4497" y="6117"/>
                  </a:moveTo>
                  <a:lnTo>
                    <a:pt x="5376" y="5090"/>
                  </a:lnTo>
                  <a:lnTo>
                    <a:pt x="5604" y="4439"/>
                  </a:lnTo>
                  <a:lnTo>
                    <a:pt x="5730" y="4348"/>
                  </a:lnTo>
                  <a:lnTo>
                    <a:pt x="5844" y="3823"/>
                  </a:lnTo>
                  <a:lnTo>
                    <a:pt x="5730" y="3549"/>
                  </a:lnTo>
                  <a:lnTo>
                    <a:pt x="5810" y="2876"/>
                  </a:lnTo>
                  <a:lnTo>
                    <a:pt x="5992" y="2248"/>
                  </a:lnTo>
                  <a:lnTo>
                    <a:pt x="6038" y="1096"/>
                  </a:lnTo>
                  <a:lnTo>
                    <a:pt x="5638" y="810"/>
                  </a:lnTo>
                  <a:lnTo>
                    <a:pt x="5262" y="742"/>
                  </a:lnTo>
                  <a:lnTo>
                    <a:pt x="5102" y="514"/>
                  </a:lnTo>
                  <a:lnTo>
                    <a:pt x="4737" y="331"/>
                  </a:lnTo>
                  <a:lnTo>
                    <a:pt x="4075" y="342"/>
                  </a:lnTo>
                  <a:lnTo>
                    <a:pt x="4041" y="0"/>
                  </a:lnTo>
                  <a:lnTo>
                    <a:pt x="3436" y="126"/>
                  </a:lnTo>
                  <a:lnTo>
                    <a:pt x="2968" y="491"/>
                  </a:lnTo>
                  <a:lnTo>
                    <a:pt x="2865" y="799"/>
                  </a:lnTo>
                  <a:lnTo>
                    <a:pt x="2580" y="867"/>
                  </a:lnTo>
                  <a:lnTo>
                    <a:pt x="1850" y="1632"/>
                  </a:lnTo>
                  <a:lnTo>
                    <a:pt x="1393" y="2214"/>
                  </a:lnTo>
                  <a:lnTo>
                    <a:pt x="1131" y="2225"/>
                  </a:lnTo>
                  <a:lnTo>
                    <a:pt x="880" y="2123"/>
                  </a:lnTo>
                  <a:lnTo>
                    <a:pt x="1" y="2020"/>
                  </a:lnTo>
                  <a:lnTo>
                    <a:pt x="275" y="2750"/>
                  </a:lnTo>
                  <a:lnTo>
                    <a:pt x="423" y="2910"/>
                  </a:lnTo>
                  <a:lnTo>
                    <a:pt x="651" y="3435"/>
                  </a:lnTo>
                  <a:lnTo>
                    <a:pt x="1507" y="4439"/>
                  </a:lnTo>
                  <a:lnTo>
                    <a:pt x="1838" y="4542"/>
                  </a:lnTo>
                  <a:lnTo>
                    <a:pt x="1827" y="4850"/>
                  </a:lnTo>
                  <a:lnTo>
                    <a:pt x="2044" y="5432"/>
                  </a:lnTo>
                  <a:lnTo>
                    <a:pt x="2637" y="5569"/>
                  </a:lnTo>
                  <a:lnTo>
                    <a:pt x="3128" y="5980"/>
                  </a:lnTo>
                  <a:lnTo>
                    <a:pt x="3436" y="5991"/>
                  </a:lnTo>
                  <a:lnTo>
                    <a:pt x="3813" y="6151"/>
                  </a:lnTo>
                  <a:lnTo>
                    <a:pt x="4075" y="6037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25"/>
            <p:cNvSpPr/>
            <p:nvPr/>
          </p:nvSpPr>
          <p:spPr>
            <a:xfrm>
              <a:off x="4542225" y="2839350"/>
              <a:ext cx="197750" cy="311025"/>
            </a:xfrm>
            <a:custGeom>
              <a:avLst/>
              <a:gdLst/>
              <a:ahLst/>
              <a:cxnLst/>
              <a:rect l="l" t="t" r="r" b="b"/>
              <a:pathLst>
                <a:path w="7910" h="12441" extrusionOk="0">
                  <a:moveTo>
                    <a:pt x="2363" y="1427"/>
                  </a:moveTo>
                  <a:lnTo>
                    <a:pt x="1986" y="1051"/>
                  </a:lnTo>
                  <a:lnTo>
                    <a:pt x="1815" y="674"/>
                  </a:lnTo>
                  <a:lnTo>
                    <a:pt x="1564" y="503"/>
                  </a:lnTo>
                  <a:lnTo>
                    <a:pt x="1279" y="994"/>
                  </a:lnTo>
                  <a:lnTo>
                    <a:pt x="1119" y="1313"/>
                  </a:lnTo>
                  <a:lnTo>
                    <a:pt x="1427" y="1815"/>
                  </a:lnTo>
                  <a:lnTo>
                    <a:pt x="1735" y="2260"/>
                  </a:lnTo>
                  <a:lnTo>
                    <a:pt x="2043" y="2569"/>
                  </a:lnTo>
                  <a:lnTo>
                    <a:pt x="4679" y="3653"/>
                  </a:lnTo>
                  <a:lnTo>
                    <a:pt x="5364" y="3641"/>
                  </a:lnTo>
                  <a:lnTo>
                    <a:pt x="3173" y="6369"/>
                  </a:lnTo>
                  <a:lnTo>
                    <a:pt x="2112" y="6414"/>
                  </a:lnTo>
                  <a:lnTo>
                    <a:pt x="1416" y="7054"/>
                  </a:lnTo>
                  <a:lnTo>
                    <a:pt x="902" y="7065"/>
                  </a:lnTo>
                  <a:lnTo>
                    <a:pt x="685" y="7350"/>
                  </a:lnTo>
                  <a:lnTo>
                    <a:pt x="0" y="8377"/>
                  </a:lnTo>
                  <a:lnTo>
                    <a:pt x="35" y="11687"/>
                  </a:lnTo>
                  <a:lnTo>
                    <a:pt x="503" y="12440"/>
                  </a:lnTo>
                  <a:lnTo>
                    <a:pt x="685" y="12235"/>
                  </a:lnTo>
                  <a:lnTo>
                    <a:pt x="879" y="11744"/>
                  </a:lnTo>
                  <a:lnTo>
                    <a:pt x="1746" y="10648"/>
                  </a:lnTo>
                  <a:lnTo>
                    <a:pt x="2500" y="9964"/>
                  </a:lnTo>
                  <a:lnTo>
                    <a:pt x="3687" y="9051"/>
                  </a:lnTo>
                  <a:lnTo>
                    <a:pt x="4485" y="8320"/>
                  </a:lnTo>
                  <a:lnTo>
                    <a:pt x="5398" y="7076"/>
                  </a:lnTo>
                  <a:lnTo>
                    <a:pt x="6060" y="6072"/>
                  </a:lnTo>
                  <a:lnTo>
                    <a:pt x="6722" y="4737"/>
                  </a:lnTo>
                  <a:lnTo>
                    <a:pt x="7179" y="3573"/>
                  </a:lnTo>
                  <a:lnTo>
                    <a:pt x="7532" y="2557"/>
                  </a:lnTo>
                  <a:lnTo>
                    <a:pt x="7715" y="1587"/>
                  </a:lnTo>
                  <a:lnTo>
                    <a:pt x="7875" y="1256"/>
                  </a:lnTo>
                  <a:lnTo>
                    <a:pt x="7852" y="777"/>
                  </a:lnTo>
                  <a:lnTo>
                    <a:pt x="7909" y="252"/>
                  </a:lnTo>
                  <a:lnTo>
                    <a:pt x="7875" y="1"/>
                  </a:lnTo>
                  <a:lnTo>
                    <a:pt x="7578" y="1"/>
                  </a:lnTo>
                  <a:lnTo>
                    <a:pt x="7202" y="320"/>
                  </a:lnTo>
                  <a:lnTo>
                    <a:pt x="6791" y="400"/>
                  </a:lnTo>
                  <a:lnTo>
                    <a:pt x="6437" y="537"/>
                  </a:lnTo>
                  <a:lnTo>
                    <a:pt x="6174" y="560"/>
                  </a:lnTo>
                  <a:lnTo>
                    <a:pt x="6174" y="560"/>
                  </a:lnTo>
                  <a:lnTo>
                    <a:pt x="5718" y="594"/>
                  </a:lnTo>
                  <a:lnTo>
                    <a:pt x="5455" y="743"/>
                  </a:lnTo>
                  <a:lnTo>
                    <a:pt x="5056" y="823"/>
                  </a:lnTo>
                  <a:lnTo>
                    <a:pt x="4371" y="1085"/>
                  </a:lnTo>
                  <a:lnTo>
                    <a:pt x="3493" y="1199"/>
                  </a:lnTo>
                  <a:lnTo>
                    <a:pt x="2751" y="1427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25"/>
            <p:cNvSpPr/>
            <p:nvPr/>
          </p:nvSpPr>
          <p:spPr>
            <a:xfrm>
              <a:off x="2628975" y="2981450"/>
              <a:ext cx="58225" cy="84175"/>
            </a:xfrm>
            <a:custGeom>
              <a:avLst/>
              <a:gdLst/>
              <a:ahLst/>
              <a:cxnLst/>
              <a:rect l="l" t="t" r="r" b="b"/>
              <a:pathLst>
                <a:path w="2329" h="3367" extrusionOk="0">
                  <a:moveTo>
                    <a:pt x="1575" y="2956"/>
                  </a:moveTo>
                  <a:lnTo>
                    <a:pt x="1826" y="2283"/>
                  </a:lnTo>
                  <a:lnTo>
                    <a:pt x="2328" y="1449"/>
                  </a:lnTo>
                  <a:lnTo>
                    <a:pt x="2203" y="1084"/>
                  </a:lnTo>
                  <a:lnTo>
                    <a:pt x="1370" y="308"/>
                  </a:lnTo>
                  <a:lnTo>
                    <a:pt x="788" y="103"/>
                  </a:lnTo>
                  <a:lnTo>
                    <a:pt x="514" y="0"/>
                  </a:lnTo>
                  <a:lnTo>
                    <a:pt x="69" y="788"/>
                  </a:lnTo>
                  <a:lnTo>
                    <a:pt x="126" y="1415"/>
                  </a:lnTo>
                  <a:lnTo>
                    <a:pt x="434" y="1940"/>
                  </a:lnTo>
                  <a:lnTo>
                    <a:pt x="286" y="2328"/>
                  </a:lnTo>
                  <a:lnTo>
                    <a:pt x="206" y="2739"/>
                  </a:lnTo>
                  <a:lnTo>
                    <a:pt x="0" y="3138"/>
                  </a:lnTo>
                  <a:lnTo>
                    <a:pt x="343" y="3321"/>
                  </a:lnTo>
                  <a:lnTo>
                    <a:pt x="594" y="3070"/>
                  </a:lnTo>
                  <a:lnTo>
                    <a:pt x="776" y="3104"/>
                  </a:lnTo>
                  <a:lnTo>
                    <a:pt x="879" y="3367"/>
                  </a:lnTo>
                  <a:lnTo>
                    <a:pt x="1267" y="3287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25"/>
            <p:cNvSpPr/>
            <p:nvPr/>
          </p:nvSpPr>
          <p:spPr>
            <a:xfrm>
              <a:off x="3640650" y="1956900"/>
              <a:ext cx="255375" cy="215450"/>
            </a:xfrm>
            <a:custGeom>
              <a:avLst/>
              <a:gdLst/>
              <a:ahLst/>
              <a:cxnLst/>
              <a:rect l="l" t="t" r="r" b="b"/>
              <a:pathLst>
                <a:path w="10215" h="8618" extrusionOk="0">
                  <a:moveTo>
                    <a:pt x="10215" y="7932"/>
                  </a:moveTo>
                  <a:lnTo>
                    <a:pt x="10066" y="7191"/>
                  </a:lnTo>
                  <a:lnTo>
                    <a:pt x="9610" y="7510"/>
                  </a:lnTo>
                  <a:lnTo>
                    <a:pt x="9462" y="7841"/>
                  </a:lnTo>
                  <a:lnTo>
                    <a:pt x="9667" y="8446"/>
                  </a:lnTo>
                  <a:lnTo>
                    <a:pt x="10009" y="8617"/>
                  </a:lnTo>
                  <a:close/>
                  <a:moveTo>
                    <a:pt x="5730" y="663"/>
                  </a:moveTo>
                  <a:lnTo>
                    <a:pt x="5387" y="321"/>
                  </a:lnTo>
                  <a:lnTo>
                    <a:pt x="5068" y="309"/>
                  </a:lnTo>
                  <a:lnTo>
                    <a:pt x="4965" y="1"/>
                  </a:lnTo>
                  <a:lnTo>
                    <a:pt x="4360" y="172"/>
                  </a:lnTo>
                  <a:lnTo>
                    <a:pt x="4155" y="891"/>
                  </a:lnTo>
                  <a:lnTo>
                    <a:pt x="2546" y="1576"/>
                  </a:lnTo>
                  <a:lnTo>
                    <a:pt x="1884" y="1211"/>
                  </a:lnTo>
                  <a:lnTo>
                    <a:pt x="2089" y="2204"/>
                  </a:lnTo>
                  <a:lnTo>
                    <a:pt x="914" y="1975"/>
                  </a:lnTo>
                  <a:lnTo>
                    <a:pt x="1" y="2158"/>
                  </a:lnTo>
                  <a:lnTo>
                    <a:pt x="58" y="2820"/>
                  </a:lnTo>
                  <a:lnTo>
                    <a:pt x="1131" y="3162"/>
                  </a:lnTo>
                  <a:lnTo>
                    <a:pt x="1644" y="3607"/>
                  </a:lnTo>
                  <a:lnTo>
                    <a:pt x="2375" y="4532"/>
                  </a:lnTo>
                  <a:lnTo>
                    <a:pt x="2226" y="6289"/>
                  </a:lnTo>
                  <a:lnTo>
                    <a:pt x="1850" y="6814"/>
                  </a:lnTo>
                  <a:lnTo>
                    <a:pt x="2135" y="7156"/>
                  </a:lnTo>
                  <a:lnTo>
                    <a:pt x="3470" y="7556"/>
                  </a:lnTo>
                  <a:lnTo>
                    <a:pt x="3744" y="7373"/>
                  </a:lnTo>
                  <a:lnTo>
                    <a:pt x="4554" y="7773"/>
                  </a:lnTo>
                  <a:lnTo>
                    <a:pt x="5410" y="7659"/>
                  </a:lnTo>
                  <a:lnTo>
                    <a:pt x="5479" y="7134"/>
                  </a:lnTo>
                  <a:lnTo>
                    <a:pt x="6540" y="6848"/>
                  </a:lnTo>
                  <a:lnTo>
                    <a:pt x="7967" y="7077"/>
                  </a:lnTo>
                  <a:lnTo>
                    <a:pt x="8606" y="6586"/>
                  </a:lnTo>
                  <a:lnTo>
                    <a:pt x="8674" y="6198"/>
                  </a:lnTo>
                  <a:lnTo>
                    <a:pt x="8298" y="6084"/>
                  </a:lnTo>
                  <a:lnTo>
                    <a:pt x="8081" y="5399"/>
                  </a:lnTo>
                  <a:lnTo>
                    <a:pt x="8320" y="5148"/>
                  </a:lnTo>
                  <a:lnTo>
                    <a:pt x="8092" y="4806"/>
                  </a:lnTo>
                  <a:lnTo>
                    <a:pt x="8126" y="4566"/>
                  </a:lnTo>
                  <a:lnTo>
                    <a:pt x="7864" y="4178"/>
                  </a:lnTo>
                  <a:lnTo>
                    <a:pt x="7522" y="4303"/>
                  </a:lnTo>
                  <a:lnTo>
                    <a:pt x="7522" y="3904"/>
                  </a:lnTo>
                  <a:lnTo>
                    <a:pt x="8024" y="3402"/>
                  </a:lnTo>
                  <a:lnTo>
                    <a:pt x="7989" y="3174"/>
                  </a:lnTo>
                  <a:lnTo>
                    <a:pt x="8320" y="3265"/>
                  </a:lnTo>
                  <a:lnTo>
                    <a:pt x="8503" y="3117"/>
                  </a:lnTo>
                  <a:lnTo>
                    <a:pt x="8583" y="2477"/>
                  </a:lnTo>
                  <a:lnTo>
                    <a:pt x="8902" y="1884"/>
                  </a:lnTo>
                  <a:lnTo>
                    <a:pt x="7887" y="1713"/>
                  </a:lnTo>
                  <a:lnTo>
                    <a:pt x="7544" y="1485"/>
                  </a:lnTo>
                  <a:lnTo>
                    <a:pt x="7350" y="1496"/>
                  </a:lnTo>
                  <a:lnTo>
                    <a:pt x="7191" y="1427"/>
                  </a:lnTo>
                  <a:lnTo>
                    <a:pt x="6563" y="1028"/>
                  </a:lnTo>
                  <a:lnTo>
                    <a:pt x="6209" y="108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25"/>
            <p:cNvSpPr/>
            <p:nvPr/>
          </p:nvSpPr>
          <p:spPr>
            <a:xfrm>
              <a:off x="3550500" y="2120100"/>
              <a:ext cx="250800" cy="176350"/>
            </a:xfrm>
            <a:custGeom>
              <a:avLst/>
              <a:gdLst/>
              <a:ahLst/>
              <a:cxnLst/>
              <a:rect l="l" t="t" r="r" b="b"/>
              <a:pathLst>
                <a:path w="10032" h="7054" extrusionOk="0">
                  <a:moveTo>
                    <a:pt x="8023" y="4520"/>
                  </a:moveTo>
                  <a:lnTo>
                    <a:pt x="8023" y="4497"/>
                  </a:lnTo>
                  <a:lnTo>
                    <a:pt x="7944" y="4497"/>
                  </a:lnTo>
                  <a:lnTo>
                    <a:pt x="7909" y="4440"/>
                  </a:lnTo>
                  <a:lnTo>
                    <a:pt x="7886" y="4463"/>
                  </a:lnTo>
                  <a:lnTo>
                    <a:pt x="7875" y="4497"/>
                  </a:lnTo>
                  <a:lnTo>
                    <a:pt x="7875" y="4520"/>
                  </a:lnTo>
                  <a:lnTo>
                    <a:pt x="7944" y="4520"/>
                  </a:lnTo>
                  <a:lnTo>
                    <a:pt x="8001" y="4543"/>
                  </a:lnTo>
                  <a:close/>
                  <a:moveTo>
                    <a:pt x="7909" y="4292"/>
                  </a:moveTo>
                  <a:lnTo>
                    <a:pt x="7944" y="4292"/>
                  </a:lnTo>
                  <a:lnTo>
                    <a:pt x="8035" y="4189"/>
                  </a:lnTo>
                  <a:lnTo>
                    <a:pt x="8035" y="4155"/>
                  </a:lnTo>
                  <a:lnTo>
                    <a:pt x="7989" y="4121"/>
                  </a:lnTo>
                  <a:lnTo>
                    <a:pt x="7829" y="4155"/>
                  </a:lnTo>
                  <a:lnTo>
                    <a:pt x="7807" y="4189"/>
                  </a:lnTo>
                  <a:lnTo>
                    <a:pt x="7807" y="4235"/>
                  </a:lnTo>
                  <a:lnTo>
                    <a:pt x="7761" y="4257"/>
                  </a:lnTo>
                  <a:lnTo>
                    <a:pt x="7749" y="4315"/>
                  </a:lnTo>
                  <a:lnTo>
                    <a:pt x="7761" y="4337"/>
                  </a:lnTo>
                  <a:lnTo>
                    <a:pt x="7875" y="4349"/>
                  </a:lnTo>
                  <a:close/>
                  <a:moveTo>
                    <a:pt x="5456" y="286"/>
                  </a:moveTo>
                  <a:lnTo>
                    <a:pt x="4280" y="263"/>
                  </a:lnTo>
                  <a:lnTo>
                    <a:pt x="3675" y="297"/>
                  </a:lnTo>
                  <a:lnTo>
                    <a:pt x="2911" y="161"/>
                  </a:lnTo>
                  <a:lnTo>
                    <a:pt x="1941" y="161"/>
                  </a:lnTo>
                  <a:lnTo>
                    <a:pt x="1062" y="1"/>
                  </a:lnTo>
                  <a:lnTo>
                    <a:pt x="1" y="640"/>
                  </a:lnTo>
                  <a:lnTo>
                    <a:pt x="286" y="1016"/>
                  </a:lnTo>
                  <a:lnTo>
                    <a:pt x="229" y="1644"/>
                  </a:lnTo>
                  <a:lnTo>
                    <a:pt x="503" y="1416"/>
                  </a:lnTo>
                  <a:lnTo>
                    <a:pt x="799" y="1290"/>
                  </a:lnTo>
                  <a:lnTo>
                    <a:pt x="971" y="1724"/>
                  </a:lnTo>
                  <a:lnTo>
                    <a:pt x="1404" y="1724"/>
                  </a:lnTo>
                  <a:lnTo>
                    <a:pt x="1530" y="1610"/>
                  </a:lnTo>
                  <a:lnTo>
                    <a:pt x="1952" y="1644"/>
                  </a:lnTo>
                  <a:lnTo>
                    <a:pt x="2146" y="2089"/>
                  </a:lnTo>
                  <a:lnTo>
                    <a:pt x="1804" y="2329"/>
                  </a:lnTo>
                  <a:lnTo>
                    <a:pt x="1770" y="3025"/>
                  </a:lnTo>
                  <a:lnTo>
                    <a:pt x="1644" y="3151"/>
                  </a:lnTo>
                  <a:lnTo>
                    <a:pt x="1598" y="3584"/>
                  </a:lnTo>
                  <a:lnTo>
                    <a:pt x="1290" y="3653"/>
                  </a:lnTo>
                  <a:lnTo>
                    <a:pt x="1575" y="4189"/>
                  </a:lnTo>
                  <a:lnTo>
                    <a:pt x="1347" y="4805"/>
                  </a:lnTo>
                  <a:lnTo>
                    <a:pt x="1598" y="5079"/>
                  </a:lnTo>
                  <a:lnTo>
                    <a:pt x="1484" y="5319"/>
                  </a:lnTo>
                  <a:lnTo>
                    <a:pt x="1199" y="5673"/>
                  </a:lnTo>
                  <a:lnTo>
                    <a:pt x="1256" y="5981"/>
                  </a:lnTo>
                  <a:lnTo>
                    <a:pt x="1941" y="6118"/>
                  </a:lnTo>
                  <a:lnTo>
                    <a:pt x="2135" y="6654"/>
                  </a:lnTo>
                  <a:lnTo>
                    <a:pt x="2420" y="6962"/>
                  </a:lnTo>
                  <a:lnTo>
                    <a:pt x="2785" y="7053"/>
                  </a:lnTo>
                  <a:lnTo>
                    <a:pt x="3082" y="6688"/>
                  </a:lnTo>
                  <a:lnTo>
                    <a:pt x="3550" y="6369"/>
                  </a:lnTo>
                  <a:lnTo>
                    <a:pt x="4269" y="6380"/>
                  </a:lnTo>
                  <a:lnTo>
                    <a:pt x="5216" y="6380"/>
                  </a:lnTo>
                  <a:lnTo>
                    <a:pt x="5764" y="5661"/>
                  </a:lnTo>
                  <a:lnTo>
                    <a:pt x="6323" y="5479"/>
                  </a:lnTo>
                  <a:lnTo>
                    <a:pt x="6494" y="4885"/>
                  </a:lnTo>
                  <a:lnTo>
                    <a:pt x="6916" y="4463"/>
                  </a:lnTo>
                  <a:lnTo>
                    <a:pt x="6631" y="3938"/>
                  </a:lnTo>
                  <a:lnTo>
                    <a:pt x="6916" y="3208"/>
                  </a:lnTo>
                  <a:lnTo>
                    <a:pt x="7361" y="2717"/>
                  </a:lnTo>
                  <a:lnTo>
                    <a:pt x="7430" y="2409"/>
                  </a:lnTo>
                  <a:lnTo>
                    <a:pt x="8377" y="2226"/>
                  </a:lnTo>
                  <a:lnTo>
                    <a:pt x="9062" y="1621"/>
                  </a:lnTo>
                  <a:lnTo>
                    <a:pt x="9016" y="1131"/>
                  </a:lnTo>
                  <a:lnTo>
                    <a:pt x="8160" y="1245"/>
                  </a:lnTo>
                  <a:lnTo>
                    <a:pt x="7350" y="845"/>
                  </a:lnTo>
                  <a:lnTo>
                    <a:pt x="7076" y="1028"/>
                  </a:lnTo>
                  <a:lnTo>
                    <a:pt x="5730" y="628"/>
                  </a:lnTo>
                  <a:close/>
                  <a:moveTo>
                    <a:pt x="9165" y="3516"/>
                  </a:moveTo>
                  <a:lnTo>
                    <a:pt x="9176" y="3470"/>
                  </a:lnTo>
                  <a:lnTo>
                    <a:pt x="9187" y="3436"/>
                  </a:lnTo>
                  <a:lnTo>
                    <a:pt x="9199" y="3424"/>
                  </a:lnTo>
                  <a:lnTo>
                    <a:pt x="9176" y="3402"/>
                  </a:lnTo>
                  <a:lnTo>
                    <a:pt x="9176" y="3379"/>
                  </a:lnTo>
                  <a:lnTo>
                    <a:pt x="9199" y="3356"/>
                  </a:lnTo>
                  <a:lnTo>
                    <a:pt x="9176" y="3333"/>
                  </a:lnTo>
                  <a:lnTo>
                    <a:pt x="8993" y="3390"/>
                  </a:lnTo>
                  <a:lnTo>
                    <a:pt x="8891" y="3447"/>
                  </a:lnTo>
                  <a:lnTo>
                    <a:pt x="8594" y="3664"/>
                  </a:lnTo>
                  <a:lnTo>
                    <a:pt x="8594" y="3710"/>
                  </a:lnTo>
                  <a:lnTo>
                    <a:pt x="8605" y="3733"/>
                  </a:lnTo>
                  <a:lnTo>
                    <a:pt x="8662" y="3733"/>
                  </a:lnTo>
                  <a:lnTo>
                    <a:pt x="8685" y="3790"/>
                  </a:lnTo>
                  <a:lnTo>
                    <a:pt x="8742" y="3733"/>
                  </a:lnTo>
                  <a:lnTo>
                    <a:pt x="8788" y="3721"/>
                  </a:lnTo>
                  <a:lnTo>
                    <a:pt x="8834" y="3733"/>
                  </a:lnTo>
                  <a:lnTo>
                    <a:pt x="8868" y="3767"/>
                  </a:lnTo>
                  <a:lnTo>
                    <a:pt x="8891" y="3847"/>
                  </a:lnTo>
                  <a:lnTo>
                    <a:pt x="8902" y="3881"/>
                  </a:lnTo>
                  <a:lnTo>
                    <a:pt x="8993" y="3892"/>
                  </a:lnTo>
                  <a:lnTo>
                    <a:pt x="9119" y="3949"/>
                  </a:lnTo>
                  <a:lnTo>
                    <a:pt x="9176" y="3927"/>
                  </a:lnTo>
                  <a:lnTo>
                    <a:pt x="9244" y="3881"/>
                  </a:lnTo>
                  <a:lnTo>
                    <a:pt x="9279" y="3790"/>
                  </a:lnTo>
                  <a:lnTo>
                    <a:pt x="9313" y="3721"/>
                  </a:lnTo>
                  <a:lnTo>
                    <a:pt x="9359" y="3653"/>
                  </a:lnTo>
                  <a:lnTo>
                    <a:pt x="9404" y="3596"/>
                  </a:lnTo>
                  <a:lnTo>
                    <a:pt x="9381" y="3539"/>
                  </a:lnTo>
                  <a:lnTo>
                    <a:pt x="9347" y="3527"/>
                  </a:lnTo>
                  <a:lnTo>
                    <a:pt x="9302" y="3504"/>
                  </a:lnTo>
                  <a:lnTo>
                    <a:pt x="9233" y="3539"/>
                  </a:lnTo>
                  <a:close/>
                  <a:moveTo>
                    <a:pt x="10021" y="3470"/>
                  </a:moveTo>
                  <a:lnTo>
                    <a:pt x="10032" y="3413"/>
                  </a:lnTo>
                  <a:lnTo>
                    <a:pt x="10032" y="3402"/>
                  </a:lnTo>
                  <a:lnTo>
                    <a:pt x="9963" y="3299"/>
                  </a:lnTo>
                  <a:lnTo>
                    <a:pt x="9827" y="3253"/>
                  </a:lnTo>
                  <a:lnTo>
                    <a:pt x="9690" y="3265"/>
                  </a:lnTo>
                  <a:lnTo>
                    <a:pt x="9678" y="3287"/>
                  </a:lnTo>
                  <a:lnTo>
                    <a:pt x="9678" y="3345"/>
                  </a:lnTo>
                  <a:lnTo>
                    <a:pt x="9690" y="3356"/>
                  </a:lnTo>
                  <a:lnTo>
                    <a:pt x="9769" y="3367"/>
                  </a:lnTo>
                  <a:lnTo>
                    <a:pt x="9998" y="347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25"/>
            <p:cNvSpPr/>
            <p:nvPr/>
          </p:nvSpPr>
          <p:spPr>
            <a:xfrm>
              <a:off x="2326825" y="2825950"/>
              <a:ext cx="3450" cy="4300"/>
            </a:xfrm>
            <a:custGeom>
              <a:avLst/>
              <a:gdLst/>
              <a:ahLst/>
              <a:cxnLst/>
              <a:rect l="l" t="t" r="r" b="b"/>
              <a:pathLst>
                <a:path w="138" h="172" extrusionOk="0">
                  <a:moveTo>
                    <a:pt x="138" y="137"/>
                  </a:moveTo>
                  <a:lnTo>
                    <a:pt x="115" y="126"/>
                  </a:lnTo>
                  <a:lnTo>
                    <a:pt x="81" y="35"/>
                  </a:lnTo>
                  <a:lnTo>
                    <a:pt x="35" y="0"/>
                  </a:lnTo>
                  <a:lnTo>
                    <a:pt x="24" y="12"/>
                  </a:lnTo>
                  <a:lnTo>
                    <a:pt x="1" y="58"/>
                  </a:lnTo>
                  <a:lnTo>
                    <a:pt x="46" y="103"/>
                  </a:lnTo>
                  <a:lnTo>
                    <a:pt x="92" y="149"/>
                  </a:lnTo>
                  <a:lnTo>
                    <a:pt x="126" y="172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25"/>
            <p:cNvSpPr/>
            <p:nvPr/>
          </p:nvSpPr>
          <p:spPr>
            <a:xfrm>
              <a:off x="2474325" y="2697550"/>
              <a:ext cx="3450" cy="2025"/>
            </a:xfrm>
            <a:custGeom>
              <a:avLst/>
              <a:gdLst/>
              <a:ahLst/>
              <a:cxnLst/>
              <a:rect l="l" t="t" r="r" b="b"/>
              <a:pathLst>
                <a:path w="138" h="81" extrusionOk="0">
                  <a:moveTo>
                    <a:pt x="126" y="47"/>
                  </a:moveTo>
                  <a:lnTo>
                    <a:pt x="138" y="12"/>
                  </a:lnTo>
                  <a:lnTo>
                    <a:pt x="104" y="1"/>
                  </a:lnTo>
                  <a:lnTo>
                    <a:pt x="1" y="69"/>
                  </a:lnTo>
                  <a:lnTo>
                    <a:pt x="1" y="8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25"/>
            <p:cNvSpPr/>
            <p:nvPr/>
          </p:nvSpPr>
          <p:spPr>
            <a:xfrm>
              <a:off x="3747075" y="2144350"/>
              <a:ext cx="6025" cy="4600"/>
            </a:xfrm>
            <a:custGeom>
              <a:avLst/>
              <a:gdLst/>
              <a:ahLst/>
              <a:cxnLst/>
              <a:rect l="l" t="t" r="r" b="b"/>
              <a:pathLst>
                <a:path w="241" h="184" extrusionOk="0">
                  <a:moveTo>
                    <a:pt x="217" y="126"/>
                  </a:moveTo>
                  <a:lnTo>
                    <a:pt x="229" y="103"/>
                  </a:lnTo>
                  <a:lnTo>
                    <a:pt x="240" y="69"/>
                  </a:lnTo>
                  <a:lnTo>
                    <a:pt x="240" y="58"/>
                  </a:lnTo>
                  <a:lnTo>
                    <a:pt x="217" y="46"/>
                  </a:lnTo>
                  <a:lnTo>
                    <a:pt x="115" y="12"/>
                  </a:lnTo>
                  <a:lnTo>
                    <a:pt x="69" y="1"/>
                  </a:lnTo>
                  <a:lnTo>
                    <a:pt x="46" y="12"/>
                  </a:lnTo>
                  <a:lnTo>
                    <a:pt x="12" y="46"/>
                  </a:lnTo>
                  <a:lnTo>
                    <a:pt x="1" y="81"/>
                  </a:lnTo>
                  <a:lnTo>
                    <a:pt x="12" y="103"/>
                  </a:lnTo>
                  <a:lnTo>
                    <a:pt x="12" y="126"/>
                  </a:lnTo>
                  <a:lnTo>
                    <a:pt x="12" y="161"/>
                  </a:lnTo>
                  <a:lnTo>
                    <a:pt x="23" y="183"/>
                  </a:lnTo>
                  <a:lnTo>
                    <a:pt x="58" y="183"/>
                  </a:lnTo>
                  <a:lnTo>
                    <a:pt x="81" y="183"/>
                  </a:lnTo>
                  <a:lnTo>
                    <a:pt x="126" y="172"/>
                  </a:lnTo>
                  <a:lnTo>
                    <a:pt x="195" y="126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25"/>
            <p:cNvSpPr/>
            <p:nvPr/>
          </p:nvSpPr>
          <p:spPr>
            <a:xfrm>
              <a:off x="2497150" y="2710400"/>
              <a:ext cx="3750" cy="16000"/>
            </a:xfrm>
            <a:custGeom>
              <a:avLst/>
              <a:gdLst/>
              <a:ahLst/>
              <a:cxnLst/>
              <a:rect l="l" t="t" r="r" b="b"/>
              <a:pathLst>
                <a:path w="150" h="640" extrusionOk="0">
                  <a:moveTo>
                    <a:pt x="126" y="617"/>
                  </a:moveTo>
                  <a:lnTo>
                    <a:pt x="149" y="594"/>
                  </a:lnTo>
                  <a:lnTo>
                    <a:pt x="149" y="583"/>
                  </a:lnTo>
                  <a:lnTo>
                    <a:pt x="149" y="560"/>
                  </a:lnTo>
                  <a:lnTo>
                    <a:pt x="138" y="537"/>
                  </a:lnTo>
                  <a:lnTo>
                    <a:pt x="126" y="514"/>
                  </a:lnTo>
                  <a:lnTo>
                    <a:pt x="69" y="480"/>
                  </a:lnTo>
                  <a:lnTo>
                    <a:pt x="1" y="560"/>
                  </a:lnTo>
                  <a:lnTo>
                    <a:pt x="1" y="583"/>
                  </a:lnTo>
                  <a:lnTo>
                    <a:pt x="12" y="628"/>
                  </a:lnTo>
                  <a:lnTo>
                    <a:pt x="92" y="640"/>
                  </a:lnTo>
                  <a:close/>
                  <a:moveTo>
                    <a:pt x="149" y="115"/>
                  </a:moveTo>
                  <a:lnTo>
                    <a:pt x="149" y="46"/>
                  </a:lnTo>
                  <a:lnTo>
                    <a:pt x="138" y="12"/>
                  </a:lnTo>
                  <a:lnTo>
                    <a:pt x="92" y="12"/>
                  </a:lnTo>
                  <a:lnTo>
                    <a:pt x="81" y="1"/>
                  </a:lnTo>
                  <a:lnTo>
                    <a:pt x="69" y="1"/>
                  </a:lnTo>
                  <a:lnTo>
                    <a:pt x="46" y="12"/>
                  </a:lnTo>
                  <a:lnTo>
                    <a:pt x="69" y="103"/>
                  </a:lnTo>
                  <a:lnTo>
                    <a:pt x="138" y="137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25"/>
            <p:cNvSpPr/>
            <p:nvPr/>
          </p:nvSpPr>
          <p:spPr>
            <a:xfrm>
              <a:off x="2187025" y="2500700"/>
              <a:ext cx="108150" cy="136700"/>
            </a:xfrm>
            <a:custGeom>
              <a:avLst/>
              <a:gdLst/>
              <a:ahLst/>
              <a:cxnLst/>
              <a:rect l="l" t="t" r="r" b="b"/>
              <a:pathLst>
                <a:path w="4326" h="5468" extrusionOk="0">
                  <a:moveTo>
                    <a:pt x="3984" y="5216"/>
                  </a:moveTo>
                  <a:lnTo>
                    <a:pt x="4018" y="5136"/>
                  </a:lnTo>
                  <a:lnTo>
                    <a:pt x="3972" y="5125"/>
                  </a:lnTo>
                  <a:lnTo>
                    <a:pt x="3904" y="5216"/>
                  </a:lnTo>
                  <a:lnTo>
                    <a:pt x="3812" y="5262"/>
                  </a:lnTo>
                  <a:lnTo>
                    <a:pt x="3767" y="5262"/>
                  </a:lnTo>
                  <a:lnTo>
                    <a:pt x="3675" y="5216"/>
                  </a:lnTo>
                  <a:lnTo>
                    <a:pt x="3596" y="5216"/>
                  </a:lnTo>
                  <a:lnTo>
                    <a:pt x="3539" y="5284"/>
                  </a:lnTo>
                  <a:lnTo>
                    <a:pt x="3459" y="5307"/>
                  </a:lnTo>
                  <a:lnTo>
                    <a:pt x="3470" y="5319"/>
                  </a:lnTo>
                  <a:lnTo>
                    <a:pt x="3470" y="5353"/>
                  </a:lnTo>
                  <a:lnTo>
                    <a:pt x="3447" y="5387"/>
                  </a:lnTo>
                  <a:lnTo>
                    <a:pt x="3447" y="5421"/>
                  </a:lnTo>
                  <a:lnTo>
                    <a:pt x="3459" y="5467"/>
                  </a:lnTo>
                  <a:lnTo>
                    <a:pt x="3675" y="5444"/>
                  </a:lnTo>
                  <a:lnTo>
                    <a:pt x="3858" y="5421"/>
                  </a:lnTo>
                  <a:lnTo>
                    <a:pt x="3961" y="5296"/>
                  </a:lnTo>
                  <a:close/>
                  <a:moveTo>
                    <a:pt x="4098" y="4931"/>
                  </a:moveTo>
                  <a:lnTo>
                    <a:pt x="4041" y="4896"/>
                  </a:lnTo>
                  <a:lnTo>
                    <a:pt x="3984" y="4931"/>
                  </a:lnTo>
                  <a:lnTo>
                    <a:pt x="3995" y="4976"/>
                  </a:lnTo>
                  <a:close/>
                  <a:moveTo>
                    <a:pt x="4098" y="4109"/>
                  </a:moveTo>
                  <a:lnTo>
                    <a:pt x="4041" y="4075"/>
                  </a:lnTo>
                  <a:lnTo>
                    <a:pt x="3995" y="4155"/>
                  </a:lnTo>
                  <a:lnTo>
                    <a:pt x="4041" y="4166"/>
                  </a:lnTo>
                  <a:lnTo>
                    <a:pt x="4143" y="4155"/>
                  </a:lnTo>
                  <a:lnTo>
                    <a:pt x="4212" y="4166"/>
                  </a:lnTo>
                  <a:lnTo>
                    <a:pt x="4280" y="4223"/>
                  </a:lnTo>
                  <a:lnTo>
                    <a:pt x="4326" y="4189"/>
                  </a:lnTo>
                  <a:lnTo>
                    <a:pt x="4315" y="4177"/>
                  </a:lnTo>
                  <a:lnTo>
                    <a:pt x="4257" y="4132"/>
                  </a:lnTo>
                  <a:lnTo>
                    <a:pt x="4166" y="4120"/>
                  </a:lnTo>
                  <a:lnTo>
                    <a:pt x="4143" y="4120"/>
                  </a:lnTo>
                  <a:close/>
                  <a:moveTo>
                    <a:pt x="3150" y="4292"/>
                  </a:moveTo>
                  <a:lnTo>
                    <a:pt x="3253" y="4212"/>
                  </a:lnTo>
                  <a:lnTo>
                    <a:pt x="3356" y="4166"/>
                  </a:lnTo>
                  <a:lnTo>
                    <a:pt x="3481" y="4006"/>
                  </a:lnTo>
                  <a:lnTo>
                    <a:pt x="3470" y="3881"/>
                  </a:lnTo>
                  <a:lnTo>
                    <a:pt x="3504" y="3824"/>
                  </a:lnTo>
                  <a:lnTo>
                    <a:pt x="3413" y="3835"/>
                  </a:lnTo>
                  <a:lnTo>
                    <a:pt x="3402" y="3881"/>
                  </a:lnTo>
                  <a:lnTo>
                    <a:pt x="3379" y="3926"/>
                  </a:lnTo>
                  <a:lnTo>
                    <a:pt x="3424" y="3983"/>
                  </a:lnTo>
                  <a:lnTo>
                    <a:pt x="3424" y="4006"/>
                  </a:lnTo>
                  <a:lnTo>
                    <a:pt x="3402" y="4063"/>
                  </a:lnTo>
                  <a:lnTo>
                    <a:pt x="3356" y="4075"/>
                  </a:lnTo>
                  <a:lnTo>
                    <a:pt x="3344" y="4109"/>
                  </a:lnTo>
                  <a:lnTo>
                    <a:pt x="3299" y="4120"/>
                  </a:lnTo>
                  <a:lnTo>
                    <a:pt x="3242" y="4189"/>
                  </a:lnTo>
                  <a:lnTo>
                    <a:pt x="3128" y="4280"/>
                  </a:lnTo>
                  <a:lnTo>
                    <a:pt x="3093" y="4326"/>
                  </a:lnTo>
                  <a:close/>
                  <a:moveTo>
                    <a:pt x="3322" y="3835"/>
                  </a:moveTo>
                  <a:lnTo>
                    <a:pt x="3242" y="3812"/>
                  </a:lnTo>
                  <a:lnTo>
                    <a:pt x="3208" y="3755"/>
                  </a:lnTo>
                  <a:lnTo>
                    <a:pt x="3150" y="3732"/>
                  </a:lnTo>
                  <a:lnTo>
                    <a:pt x="3139" y="3767"/>
                  </a:lnTo>
                  <a:lnTo>
                    <a:pt x="3139" y="3789"/>
                  </a:lnTo>
                  <a:lnTo>
                    <a:pt x="3150" y="3846"/>
                  </a:lnTo>
                  <a:lnTo>
                    <a:pt x="3185" y="3835"/>
                  </a:lnTo>
                  <a:lnTo>
                    <a:pt x="3299" y="3892"/>
                  </a:lnTo>
                  <a:lnTo>
                    <a:pt x="3356" y="3846"/>
                  </a:lnTo>
                  <a:close/>
                  <a:moveTo>
                    <a:pt x="2740" y="3675"/>
                  </a:moveTo>
                  <a:lnTo>
                    <a:pt x="2740" y="3584"/>
                  </a:lnTo>
                  <a:lnTo>
                    <a:pt x="2683" y="3504"/>
                  </a:lnTo>
                  <a:lnTo>
                    <a:pt x="2603" y="3447"/>
                  </a:lnTo>
                  <a:lnTo>
                    <a:pt x="2580" y="3276"/>
                  </a:lnTo>
                  <a:lnTo>
                    <a:pt x="2546" y="3185"/>
                  </a:lnTo>
                  <a:lnTo>
                    <a:pt x="2511" y="3093"/>
                  </a:lnTo>
                  <a:lnTo>
                    <a:pt x="2454" y="2979"/>
                  </a:lnTo>
                  <a:lnTo>
                    <a:pt x="2454" y="3048"/>
                  </a:lnTo>
                  <a:lnTo>
                    <a:pt x="2466" y="3070"/>
                  </a:lnTo>
                  <a:lnTo>
                    <a:pt x="2489" y="3150"/>
                  </a:lnTo>
                  <a:lnTo>
                    <a:pt x="2546" y="3276"/>
                  </a:lnTo>
                  <a:lnTo>
                    <a:pt x="2557" y="3333"/>
                  </a:lnTo>
                  <a:lnTo>
                    <a:pt x="2546" y="3390"/>
                  </a:lnTo>
                  <a:lnTo>
                    <a:pt x="2489" y="3413"/>
                  </a:lnTo>
                  <a:lnTo>
                    <a:pt x="2466" y="3436"/>
                  </a:lnTo>
                  <a:lnTo>
                    <a:pt x="2546" y="3481"/>
                  </a:lnTo>
                  <a:lnTo>
                    <a:pt x="2660" y="3527"/>
                  </a:lnTo>
                  <a:lnTo>
                    <a:pt x="2728" y="3710"/>
                  </a:lnTo>
                  <a:close/>
                  <a:moveTo>
                    <a:pt x="2158" y="3185"/>
                  </a:moveTo>
                  <a:lnTo>
                    <a:pt x="2089" y="3139"/>
                  </a:lnTo>
                  <a:lnTo>
                    <a:pt x="2055" y="3093"/>
                  </a:lnTo>
                  <a:lnTo>
                    <a:pt x="1952" y="2991"/>
                  </a:lnTo>
                  <a:lnTo>
                    <a:pt x="1918" y="2979"/>
                  </a:lnTo>
                  <a:lnTo>
                    <a:pt x="1884" y="3036"/>
                  </a:lnTo>
                  <a:lnTo>
                    <a:pt x="1941" y="3048"/>
                  </a:lnTo>
                  <a:lnTo>
                    <a:pt x="2066" y="3150"/>
                  </a:lnTo>
                  <a:lnTo>
                    <a:pt x="2123" y="3173"/>
                  </a:lnTo>
                  <a:close/>
                  <a:moveTo>
                    <a:pt x="3196" y="2614"/>
                  </a:moveTo>
                  <a:lnTo>
                    <a:pt x="3185" y="2568"/>
                  </a:lnTo>
                  <a:lnTo>
                    <a:pt x="3173" y="2568"/>
                  </a:lnTo>
                  <a:lnTo>
                    <a:pt x="3128" y="2580"/>
                  </a:lnTo>
                  <a:lnTo>
                    <a:pt x="3082" y="2705"/>
                  </a:lnTo>
                  <a:lnTo>
                    <a:pt x="3128" y="2705"/>
                  </a:lnTo>
                  <a:close/>
                  <a:moveTo>
                    <a:pt x="685" y="2454"/>
                  </a:moveTo>
                  <a:lnTo>
                    <a:pt x="663" y="2409"/>
                  </a:lnTo>
                  <a:lnTo>
                    <a:pt x="617" y="2431"/>
                  </a:lnTo>
                  <a:lnTo>
                    <a:pt x="549" y="2431"/>
                  </a:lnTo>
                  <a:lnTo>
                    <a:pt x="514" y="2454"/>
                  </a:lnTo>
                  <a:lnTo>
                    <a:pt x="457" y="2454"/>
                  </a:lnTo>
                  <a:lnTo>
                    <a:pt x="412" y="2477"/>
                  </a:lnTo>
                  <a:lnTo>
                    <a:pt x="469" y="2591"/>
                  </a:lnTo>
                  <a:lnTo>
                    <a:pt x="514" y="2637"/>
                  </a:lnTo>
                  <a:lnTo>
                    <a:pt x="526" y="2785"/>
                  </a:lnTo>
                  <a:lnTo>
                    <a:pt x="560" y="2797"/>
                  </a:lnTo>
                  <a:lnTo>
                    <a:pt x="549" y="2899"/>
                  </a:lnTo>
                  <a:lnTo>
                    <a:pt x="697" y="2911"/>
                  </a:lnTo>
                  <a:lnTo>
                    <a:pt x="754" y="2797"/>
                  </a:lnTo>
                  <a:lnTo>
                    <a:pt x="754" y="2751"/>
                  </a:lnTo>
                  <a:lnTo>
                    <a:pt x="754" y="2740"/>
                  </a:lnTo>
                  <a:lnTo>
                    <a:pt x="754" y="2705"/>
                  </a:lnTo>
                  <a:lnTo>
                    <a:pt x="754" y="2682"/>
                  </a:lnTo>
                  <a:lnTo>
                    <a:pt x="754" y="2557"/>
                  </a:lnTo>
                  <a:lnTo>
                    <a:pt x="720" y="2477"/>
                  </a:lnTo>
                  <a:lnTo>
                    <a:pt x="663" y="2568"/>
                  </a:lnTo>
                  <a:lnTo>
                    <a:pt x="606" y="2523"/>
                  </a:lnTo>
                  <a:lnTo>
                    <a:pt x="685" y="2466"/>
                  </a:lnTo>
                  <a:close/>
                  <a:moveTo>
                    <a:pt x="2523" y="2500"/>
                  </a:moveTo>
                  <a:lnTo>
                    <a:pt x="2386" y="2294"/>
                  </a:lnTo>
                  <a:lnTo>
                    <a:pt x="2386" y="2272"/>
                  </a:lnTo>
                  <a:lnTo>
                    <a:pt x="2317" y="2055"/>
                  </a:lnTo>
                  <a:lnTo>
                    <a:pt x="2272" y="2043"/>
                  </a:lnTo>
                  <a:lnTo>
                    <a:pt x="2260" y="2055"/>
                  </a:lnTo>
                  <a:lnTo>
                    <a:pt x="2238" y="2078"/>
                  </a:lnTo>
                  <a:lnTo>
                    <a:pt x="2295" y="2135"/>
                  </a:lnTo>
                  <a:lnTo>
                    <a:pt x="2295" y="2192"/>
                  </a:lnTo>
                  <a:lnTo>
                    <a:pt x="2340" y="2226"/>
                  </a:lnTo>
                  <a:lnTo>
                    <a:pt x="2397" y="2386"/>
                  </a:lnTo>
                  <a:lnTo>
                    <a:pt x="2454" y="2431"/>
                  </a:lnTo>
                  <a:lnTo>
                    <a:pt x="2443" y="2477"/>
                  </a:lnTo>
                  <a:lnTo>
                    <a:pt x="2386" y="2523"/>
                  </a:lnTo>
                  <a:lnTo>
                    <a:pt x="2374" y="2557"/>
                  </a:lnTo>
                  <a:lnTo>
                    <a:pt x="2386" y="2557"/>
                  </a:lnTo>
                  <a:lnTo>
                    <a:pt x="2466" y="2534"/>
                  </a:lnTo>
                  <a:lnTo>
                    <a:pt x="2523" y="2534"/>
                  </a:lnTo>
                  <a:close/>
                  <a:moveTo>
                    <a:pt x="1028" y="1758"/>
                  </a:moveTo>
                  <a:lnTo>
                    <a:pt x="1096" y="1724"/>
                  </a:lnTo>
                  <a:lnTo>
                    <a:pt x="1096" y="1724"/>
                  </a:lnTo>
                  <a:lnTo>
                    <a:pt x="1062" y="1701"/>
                  </a:lnTo>
                  <a:lnTo>
                    <a:pt x="959" y="1701"/>
                  </a:lnTo>
                  <a:lnTo>
                    <a:pt x="902" y="1712"/>
                  </a:lnTo>
                  <a:lnTo>
                    <a:pt x="868" y="1735"/>
                  </a:lnTo>
                  <a:lnTo>
                    <a:pt x="891" y="1758"/>
                  </a:lnTo>
                  <a:lnTo>
                    <a:pt x="948" y="1769"/>
                  </a:lnTo>
                  <a:close/>
                  <a:moveTo>
                    <a:pt x="685" y="2043"/>
                  </a:moveTo>
                  <a:lnTo>
                    <a:pt x="617" y="1952"/>
                  </a:lnTo>
                  <a:lnTo>
                    <a:pt x="571" y="1827"/>
                  </a:lnTo>
                  <a:lnTo>
                    <a:pt x="549" y="1769"/>
                  </a:lnTo>
                  <a:lnTo>
                    <a:pt x="560" y="1701"/>
                  </a:lnTo>
                  <a:lnTo>
                    <a:pt x="514" y="1644"/>
                  </a:lnTo>
                  <a:lnTo>
                    <a:pt x="434" y="1587"/>
                  </a:lnTo>
                  <a:lnTo>
                    <a:pt x="389" y="1598"/>
                  </a:lnTo>
                  <a:lnTo>
                    <a:pt x="400" y="1758"/>
                  </a:lnTo>
                  <a:lnTo>
                    <a:pt x="377" y="1838"/>
                  </a:lnTo>
                  <a:lnTo>
                    <a:pt x="263" y="1998"/>
                  </a:lnTo>
                  <a:lnTo>
                    <a:pt x="275" y="2055"/>
                  </a:lnTo>
                  <a:lnTo>
                    <a:pt x="275" y="2055"/>
                  </a:lnTo>
                  <a:lnTo>
                    <a:pt x="286" y="2078"/>
                  </a:lnTo>
                  <a:lnTo>
                    <a:pt x="218" y="2135"/>
                  </a:lnTo>
                  <a:lnTo>
                    <a:pt x="218" y="2100"/>
                  </a:lnTo>
                  <a:lnTo>
                    <a:pt x="138" y="2112"/>
                  </a:lnTo>
                  <a:lnTo>
                    <a:pt x="172" y="2180"/>
                  </a:lnTo>
                  <a:lnTo>
                    <a:pt x="263" y="2237"/>
                  </a:lnTo>
                  <a:lnTo>
                    <a:pt x="297" y="2249"/>
                  </a:lnTo>
                  <a:lnTo>
                    <a:pt x="343" y="2226"/>
                  </a:lnTo>
                  <a:lnTo>
                    <a:pt x="343" y="2294"/>
                  </a:lnTo>
                  <a:lnTo>
                    <a:pt x="389" y="2351"/>
                  </a:lnTo>
                  <a:lnTo>
                    <a:pt x="400" y="2409"/>
                  </a:lnTo>
                  <a:lnTo>
                    <a:pt x="446" y="2363"/>
                  </a:lnTo>
                  <a:lnTo>
                    <a:pt x="526" y="2340"/>
                  </a:lnTo>
                  <a:lnTo>
                    <a:pt x="560" y="2306"/>
                  </a:lnTo>
                  <a:lnTo>
                    <a:pt x="663" y="2249"/>
                  </a:lnTo>
                  <a:lnTo>
                    <a:pt x="663" y="2226"/>
                  </a:lnTo>
                  <a:lnTo>
                    <a:pt x="674" y="2135"/>
                  </a:lnTo>
                  <a:close/>
                  <a:moveTo>
                    <a:pt x="1644" y="1324"/>
                  </a:moveTo>
                  <a:lnTo>
                    <a:pt x="1598" y="1256"/>
                  </a:lnTo>
                  <a:lnTo>
                    <a:pt x="1587" y="1267"/>
                  </a:lnTo>
                  <a:lnTo>
                    <a:pt x="1576" y="1324"/>
                  </a:lnTo>
                  <a:lnTo>
                    <a:pt x="1530" y="1381"/>
                  </a:lnTo>
                  <a:lnTo>
                    <a:pt x="1598" y="1370"/>
                  </a:lnTo>
                  <a:lnTo>
                    <a:pt x="1655" y="1381"/>
                  </a:lnTo>
                  <a:lnTo>
                    <a:pt x="1747" y="1450"/>
                  </a:lnTo>
                  <a:lnTo>
                    <a:pt x="1849" y="1484"/>
                  </a:lnTo>
                  <a:lnTo>
                    <a:pt x="1884" y="1564"/>
                  </a:lnTo>
                  <a:lnTo>
                    <a:pt x="1975" y="1655"/>
                  </a:lnTo>
                  <a:lnTo>
                    <a:pt x="1975" y="1735"/>
                  </a:lnTo>
                  <a:lnTo>
                    <a:pt x="1918" y="1827"/>
                  </a:lnTo>
                  <a:lnTo>
                    <a:pt x="1895" y="1929"/>
                  </a:lnTo>
                  <a:lnTo>
                    <a:pt x="1815" y="1941"/>
                  </a:lnTo>
                  <a:lnTo>
                    <a:pt x="1827" y="1952"/>
                  </a:lnTo>
                  <a:lnTo>
                    <a:pt x="1872" y="1998"/>
                  </a:lnTo>
                  <a:lnTo>
                    <a:pt x="1884" y="2055"/>
                  </a:lnTo>
                  <a:lnTo>
                    <a:pt x="1918" y="2078"/>
                  </a:lnTo>
                  <a:lnTo>
                    <a:pt x="1918" y="1986"/>
                  </a:lnTo>
                  <a:lnTo>
                    <a:pt x="1952" y="1872"/>
                  </a:lnTo>
                  <a:lnTo>
                    <a:pt x="2009" y="1678"/>
                  </a:lnTo>
                  <a:lnTo>
                    <a:pt x="1998" y="1644"/>
                  </a:lnTo>
                  <a:lnTo>
                    <a:pt x="1952" y="1598"/>
                  </a:lnTo>
                  <a:lnTo>
                    <a:pt x="1861" y="1473"/>
                  </a:lnTo>
                  <a:lnTo>
                    <a:pt x="1758" y="1427"/>
                  </a:lnTo>
                  <a:close/>
                  <a:moveTo>
                    <a:pt x="389" y="195"/>
                  </a:moveTo>
                  <a:lnTo>
                    <a:pt x="320" y="138"/>
                  </a:lnTo>
                  <a:lnTo>
                    <a:pt x="286" y="195"/>
                  </a:lnTo>
                  <a:lnTo>
                    <a:pt x="286" y="217"/>
                  </a:lnTo>
                  <a:lnTo>
                    <a:pt x="275" y="252"/>
                  </a:lnTo>
                  <a:lnTo>
                    <a:pt x="206" y="309"/>
                  </a:lnTo>
                  <a:lnTo>
                    <a:pt x="126" y="332"/>
                  </a:lnTo>
                  <a:lnTo>
                    <a:pt x="35" y="240"/>
                  </a:lnTo>
                  <a:lnTo>
                    <a:pt x="1" y="229"/>
                  </a:lnTo>
                  <a:lnTo>
                    <a:pt x="115" y="389"/>
                  </a:lnTo>
                  <a:lnTo>
                    <a:pt x="160" y="400"/>
                  </a:lnTo>
                  <a:lnTo>
                    <a:pt x="218" y="400"/>
                  </a:lnTo>
                  <a:lnTo>
                    <a:pt x="343" y="354"/>
                  </a:lnTo>
                  <a:lnTo>
                    <a:pt x="571" y="286"/>
                  </a:lnTo>
                  <a:lnTo>
                    <a:pt x="811" y="252"/>
                  </a:lnTo>
                  <a:lnTo>
                    <a:pt x="834" y="229"/>
                  </a:lnTo>
                  <a:lnTo>
                    <a:pt x="811" y="183"/>
                  </a:lnTo>
                  <a:lnTo>
                    <a:pt x="697" y="217"/>
                  </a:lnTo>
                  <a:lnTo>
                    <a:pt x="560" y="195"/>
                  </a:lnTo>
                  <a:lnTo>
                    <a:pt x="526" y="229"/>
                  </a:lnTo>
                  <a:lnTo>
                    <a:pt x="469" y="229"/>
                  </a:lnTo>
                  <a:close/>
                  <a:moveTo>
                    <a:pt x="1256" y="936"/>
                  </a:moveTo>
                  <a:lnTo>
                    <a:pt x="1290" y="902"/>
                  </a:lnTo>
                  <a:lnTo>
                    <a:pt x="1347" y="640"/>
                  </a:lnTo>
                  <a:lnTo>
                    <a:pt x="1461" y="560"/>
                  </a:lnTo>
                  <a:lnTo>
                    <a:pt x="1473" y="389"/>
                  </a:lnTo>
                  <a:lnTo>
                    <a:pt x="1404" y="309"/>
                  </a:lnTo>
                  <a:lnTo>
                    <a:pt x="1347" y="286"/>
                  </a:lnTo>
                  <a:lnTo>
                    <a:pt x="1325" y="252"/>
                  </a:lnTo>
                  <a:lnTo>
                    <a:pt x="1347" y="229"/>
                  </a:lnTo>
                  <a:lnTo>
                    <a:pt x="1313" y="217"/>
                  </a:lnTo>
                  <a:lnTo>
                    <a:pt x="1279" y="183"/>
                  </a:lnTo>
                  <a:lnTo>
                    <a:pt x="1222" y="103"/>
                  </a:lnTo>
                  <a:lnTo>
                    <a:pt x="1165" y="46"/>
                  </a:lnTo>
                  <a:lnTo>
                    <a:pt x="1062" y="23"/>
                  </a:lnTo>
                  <a:lnTo>
                    <a:pt x="971" y="12"/>
                  </a:lnTo>
                  <a:lnTo>
                    <a:pt x="914" y="1"/>
                  </a:lnTo>
                  <a:lnTo>
                    <a:pt x="845" y="35"/>
                  </a:lnTo>
                  <a:lnTo>
                    <a:pt x="959" y="35"/>
                  </a:lnTo>
                  <a:lnTo>
                    <a:pt x="1176" y="80"/>
                  </a:lnTo>
                  <a:lnTo>
                    <a:pt x="1279" y="297"/>
                  </a:lnTo>
                  <a:lnTo>
                    <a:pt x="1347" y="354"/>
                  </a:lnTo>
                  <a:lnTo>
                    <a:pt x="1359" y="411"/>
                  </a:lnTo>
                  <a:lnTo>
                    <a:pt x="1325" y="468"/>
                  </a:lnTo>
                  <a:lnTo>
                    <a:pt x="1325" y="526"/>
                  </a:lnTo>
                  <a:lnTo>
                    <a:pt x="1290" y="594"/>
                  </a:lnTo>
                  <a:lnTo>
                    <a:pt x="1279" y="708"/>
                  </a:lnTo>
                  <a:lnTo>
                    <a:pt x="1233" y="765"/>
                  </a:lnTo>
                  <a:lnTo>
                    <a:pt x="1131" y="834"/>
                  </a:lnTo>
                  <a:lnTo>
                    <a:pt x="1188" y="868"/>
                  </a:lnTo>
                  <a:lnTo>
                    <a:pt x="1233" y="94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25"/>
            <p:cNvSpPr/>
            <p:nvPr/>
          </p:nvSpPr>
          <p:spPr>
            <a:xfrm>
              <a:off x="2482900" y="2377725"/>
              <a:ext cx="4300" cy="2900"/>
            </a:xfrm>
            <a:custGeom>
              <a:avLst/>
              <a:gdLst/>
              <a:ahLst/>
              <a:cxnLst/>
              <a:rect l="l" t="t" r="r" b="b"/>
              <a:pathLst>
                <a:path w="172" h="116" extrusionOk="0">
                  <a:moveTo>
                    <a:pt x="114" y="81"/>
                  </a:moveTo>
                  <a:lnTo>
                    <a:pt x="171" y="1"/>
                  </a:lnTo>
                  <a:lnTo>
                    <a:pt x="149" y="1"/>
                  </a:lnTo>
                  <a:lnTo>
                    <a:pt x="80" y="69"/>
                  </a:lnTo>
                  <a:lnTo>
                    <a:pt x="0" y="92"/>
                  </a:lnTo>
                  <a:lnTo>
                    <a:pt x="12" y="115"/>
                  </a:lnTo>
                  <a:lnTo>
                    <a:pt x="23" y="11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25"/>
            <p:cNvSpPr/>
            <p:nvPr/>
          </p:nvSpPr>
          <p:spPr>
            <a:xfrm>
              <a:off x="2535100" y="2809975"/>
              <a:ext cx="4300" cy="6025"/>
            </a:xfrm>
            <a:custGeom>
              <a:avLst/>
              <a:gdLst/>
              <a:ahLst/>
              <a:cxnLst/>
              <a:rect l="l" t="t" r="r" b="b"/>
              <a:pathLst>
                <a:path w="172" h="241" extrusionOk="0">
                  <a:moveTo>
                    <a:pt x="115" y="206"/>
                  </a:moveTo>
                  <a:lnTo>
                    <a:pt x="172" y="149"/>
                  </a:lnTo>
                  <a:lnTo>
                    <a:pt x="138" y="114"/>
                  </a:lnTo>
                  <a:lnTo>
                    <a:pt x="46" y="0"/>
                  </a:lnTo>
                  <a:lnTo>
                    <a:pt x="1" y="12"/>
                  </a:lnTo>
                  <a:lnTo>
                    <a:pt x="1" y="149"/>
                  </a:lnTo>
                  <a:lnTo>
                    <a:pt x="23" y="194"/>
                  </a:lnTo>
                  <a:lnTo>
                    <a:pt x="92" y="24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25"/>
            <p:cNvSpPr/>
            <p:nvPr/>
          </p:nvSpPr>
          <p:spPr>
            <a:xfrm>
              <a:off x="4582175" y="3370025"/>
              <a:ext cx="25700" cy="22850"/>
            </a:xfrm>
            <a:custGeom>
              <a:avLst/>
              <a:gdLst/>
              <a:ahLst/>
              <a:cxnLst/>
              <a:rect l="l" t="t" r="r" b="b"/>
              <a:pathLst>
                <a:path w="1028" h="914" extrusionOk="0">
                  <a:moveTo>
                    <a:pt x="434" y="856"/>
                  </a:moveTo>
                  <a:lnTo>
                    <a:pt x="377" y="799"/>
                  </a:lnTo>
                  <a:lnTo>
                    <a:pt x="320" y="799"/>
                  </a:lnTo>
                  <a:lnTo>
                    <a:pt x="320" y="834"/>
                  </a:lnTo>
                  <a:lnTo>
                    <a:pt x="331" y="891"/>
                  </a:lnTo>
                  <a:lnTo>
                    <a:pt x="491" y="913"/>
                  </a:lnTo>
                  <a:close/>
                  <a:moveTo>
                    <a:pt x="993" y="651"/>
                  </a:moveTo>
                  <a:lnTo>
                    <a:pt x="970" y="651"/>
                  </a:lnTo>
                  <a:lnTo>
                    <a:pt x="947" y="662"/>
                  </a:lnTo>
                  <a:lnTo>
                    <a:pt x="936" y="685"/>
                  </a:lnTo>
                  <a:lnTo>
                    <a:pt x="913" y="731"/>
                  </a:lnTo>
                  <a:lnTo>
                    <a:pt x="879" y="731"/>
                  </a:lnTo>
                  <a:lnTo>
                    <a:pt x="845" y="731"/>
                  </a:lnTo>
                  <a:lnTo>
                    <a:pt x="788" y="731"/>
                  </a:lnTo>
                  <a:lnTo>
                    <a:pt x="902" y="799"/>
                  </a:lnTo>
                  <a:lnTo>
                    <a:pt x="970" y="879"/>
                  </a:lnTo>
                  <a:lnTo>
                    <a:pt x="1004" y="902"/>
                  </a:lnTo>
                  <a:lnTo>
                    <a:pt x="1016" y="879"/>
                  </a:lnTo>
                  <a:lnTo>
                    <a:pt x="1027" y="777"/>
                  </a:lnTo>
                  <a:close/>
                  <a:moveTo>
                    <a:pt x="194" y="491"/>
                  </a:moveTo>
                  <a:lnTo>
                    <a:pt x="217" y="446"/>
                  </a:lnTo>
                  <a:lnTo>
                    <a:pt x="194" y="343"/>
                  </a:lnTo>
                  <a:lnTo>
                    <a:pt x="137" y="229"/>
                  </a:lnTo>
                  <a:lnTo>
                    <a:pt x="148" y="35"/>
                  </a:lnTo>
                  <a:lnTo>
                    <a:pt x="114" y="0"/>
                  </a:lnTo>
                  <a:lnTo>
                    <a:pt x="69" y="0"/>
                  </a:lnTo>
                  <a:lnTo>
                    <a:pt x="57" y="23"/>
                  </a:lnTo>
                  <a:lnTo>
                    <a:pt x="46" y="58"/>
                  </a:lnTo>
                  <a:lnTo>
                    <a:pt x="0" y="343"/>
                  </a:lnTo>
                  <a:lnTo>
                    <a:pt x="57" y="434"/>
                  </a:lnTo>
                  <a:lnTo>
                    <a:pt x="103" y="446"/>
                  </a:lnTo>
                  <a:lnTo>
                    <a:pt x="171" y="50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25"/>
            <p:cNvSpPr/>
            <p:nvPr/>
          </p:nvSpPr>
          <p:spPr>
            <a:xfrm>
              <a:off x="3219825" y="2722100"/>
              <a:ext cx="52250" cy="53950"/>
            </a:xfrm>
            <a:custGeom>
              <a:avLst/>
              <a:gdLst/>
              <a:ahLst/>
              <a:cxnLst/>
              <a:rect l="l" t="t" r="r" b="b"/>
              <a:pathLst>
                <a:path w="2090" h="2158" extrusionOk="0">
                  <a:moveTo>
                    <a:pt x="765" y="2112"/>
                  </a:moveTo>
                  <a:lnTo>
                    <a:pt x="777" y="2055"/>
                  </a:lnTo>
                  <a:lnTo>
                    <a:pt x="743" y="1975"/>
                  </a:lnTo>
                  <a:lnTo>
                    <a:pt x="708" y="1952"/>
                  </a:lnTo>
                  <a:lnTo>
                    <a:pt x="617" y="2009"/>
                  </a:lnTo>
                  <a:lnTo>
                    <a:pt x="606" y="2055"/>
                  </a:lnTo>
                  <a:lnTo>
                    <a:pt x="617" y="2100"/>
                  </a:lnTo>
                  <a:lnTo>
                    <a:pt x="663" y="2146"/>
                  </a:lnTo>
                  <a:lnTo>
                    <a:pt x="697" y="2157"/>
                  </a:lnTo>
                  <a:close/>
                  <a:moveTo>
                    <a:pt x="1656" y="1872"/>
                  </a:moveTo>
                  <a:lnTo>
                    <a:pt x="1713" y="1838"/>
                  </a:lnTo>
                  <a:lnTo>
                    <a:pt x="1713" y="1746"/>
                  </a:lnTo>
                  <a:lnTo>
                    <a:pt x="1701" y="1701"/>
                  </a:lnTo>
                  <a:lnTo>
                    <a:pt x="1644" y="1701"/>
                  </a:lnTo>
                  <a:lnTo>
                    <a:pt x="1610" y="1758"/>
                  </a:lnTo>
                  <a:lnTo>
                    <a:pt x="1610" y="1769"/>
                  </a:lnTo>
                  <a:lnTo>
                    <a:pt x="1610" y="1826"/>
                  </a:lnTo>
                  <a:lnTo>
                    <a:pt x="1644" y="1872"/>
                  </a:lnTo>
                  <a:close/>
                  <a:moveTo>
                    <a:pt x="1462" y="1986"/>
                  </a:moveTo>
                  <a:lnTo>
                    <a:pt x="1393" y="1861"/>
                  </a:lnTo>
                  <a:lnTo>
                    <a:pt x="1348" y="1838"/>
                  </a:lnTo>
                  <a:lnTo>
                    <a:pt x="1256" y="1746"/>
                  </a:lnTo>
                  <a:lnTo>
                    <a:pt x="1256" y="1701"/>
                  </a:lnTo>
                  <a:lnTo>
                    <a:pt x="1222" y="1689"/>
                  </a:lnTo>
                  <a:lnTo>
                    <a:pt x="1222" y="1712"/>
                  </a:lnTo>
                  <a:lnTo>
                    <a:pt x="1222" y="1769"/>
                  </a:lnTo>
                  <a:lnTo>
                    <a:pt x="1188" y="1838"/>
                  </a:lnTo>
                  <a:lnTo>
                    <a:pt x="1188" y="1918"/>
                  </a:lnTo>
                  <a:lnTo>
                    <a:pt x="1245" y="2032"/>
                  </a:lnTo>
                  <a:lnTo>
                    <a:pt x="1302" y="2055"/>
                  </a:lnTo>
                  <a:lnTo>
                    <a:pt x="1405" y="2066"/>
                  </a:lnTo>
                  <a:close/>
                  <a:moveTo>
                    <a:pt x="1907" y="868"/>
                  </a:moveTo>
                  <a:lnTo>
                    <a:pt x="1907" y="948"/>
                  </a:lnTo>
                  <a:lnTo>
                    <a:pt x="1861" y="1039"/>
                  </a:lnTo>
                  <a:lnTo>
                    <a:pt x="1930" y="1085"/>
                  </a:lnTo>
                  <a:lnTo>
                    <a:pt x="1975" y="1096"/>
                  </a:lnTo>
                  <a:lnTo>
                    <a:pt x="2055" y="1039"/>
                  </a:lnTo>
                  <a:lnTo>
                    <a:pt x="2089" y="970"/>
                  </a:lnTo>
                  <a:lnTo>
                    <a:pt x="2078" y="925"/>
                  </a:lnTo>
                  <a:lnTo>
                    <a:pt x="2032" y="891"/>
                  </a:lnTo>
                  <a:lnTo>
                    <a:pt x="1987" y="868"/>
                  </a:lnTo>
                  <a:lnTo>
                    <a:pt x="1975" y="891"/>
                  </a:lnTo>
                  <a:close/>
                  <a:moveTo>
                    <a:pt x="994" y="514"/>
                  </a:moveTo>
                  <a:lnTo>
                    <a:pt x="845" y="503"/>
                  </a:lnTo>
                  <a:lnTo>
                    <a:pt x="765" y="468"/>
                  </a:lnTo>
                  <a:lnTo>
                    <a:pt x="743" y="468"/>
                  </a:lnTo>
                  <a:lnTo>
                    <a:pt x="743" y="514"/>
                  </a:lnTo>
                  <a:lnTo>
                    <a:pt x="800" y="628"/>
                  </a:lnTo>
                  <a:lnTo>
                    <a:pt x="834" y="560"/>
                  </a:lnTo>
                  <a:lnTo>
                    <a:pt x="857" y="548"/>
                  </a:lnTo>
                  <a:lnTo>
                    <a:pt x="971" y="571"/>
                  </a:lnTo>
                  <a:lnTo>
                    <a:pt x="1028" y="560"/>
                  </a:lnTo>
                  <a:lnTo>
                    <a:pt x="1017" y="548"/>
                  </a:lnTo>
                  <a:close/>
                  <a:moveTo>
                    <a:pt x="1941" y="491"/>
                  </a:moveTo>
                  <a:lnTo>
                    <a:pt x="1930" y="411"/>
                  </a:lnTo>
                  <a:lnTo>
                    <a:pt x="1930" y="320"/>
                  </a:lnTo>
                  <a:lnTo>
                    <a:pt x="1907" y="320"/>
                  </a:lnTo>
                  <a:lnTo>
                    <a:pt x="1861" y="343"/>
                  </a:lnTo>
                  <a:lnTo>
                    <a:pt x="1872" y="446"/>
                  </a:lnTo>
                  <a:lnTo>
                    <a:pt x="1884" y="457"/>
                  </a:lnTo>
                  <a:lnTo>
                    <a:pt x="1918" y="525"/>
                  </a:lnTo>
                  <a:close/>
                  <a:moveTo>
                    <a:pt x="366" y="343"/>
                  </a:moveTo>
                  <a:lnTo>
                    <a:pt x="366" y="320"/>
                  </a:lnTo>
                  <a:lnTo>
                    <a:pt x="320" y="240"/>
                  </a:lnTo>
                  <a:lnTo>
                    <a:pt x="275" y="263"/>
                  </a:lnTo>
                  <a:lnTo>
                    <a:pt x="218" y="286"/>
                  </a:lnTo>
                  <a:lnTo>
                    <a:pt x="206" y="331"/>
                  </a:lnTo>
                  <a:lnTo>
                    <a:pt x="263" y="354"/>
                  </a:lnTo>
                  <a:lnTo>
                    <a:pt x="286" y="354"/>
                  </a:lnTo>
                  <a:close/>
                  <a:moveTo>
                    <a:pt x="149" y="217"/>
                  </a:moveTo>
                  <a:lnTo>
                    <a:pt x="263" y="126"/>
                  </a:lnTo>
                  <a:lnTo>
                    <a:pt x="286" y="92"/>
                  </a:lnTo>
                  <a:lnTo>
                    <a:pt x="263" y="12"/>
                  </a:lnTo>
                  <a:lnTo>
                    <a:pt x="195" y="0"/>
                  </a:lnTo>
                  <a:lnTo>
                    <a:pt x="24" y="92"/>
                  </a:lnTo>
                  <a:lnTo>
                    <a:pt x="1" y="115"/>
                  </a:lnTo>
                  <a:lnTo>
                    <a:pt x="24" y="160"/>
                  </a:lnTo>
                  <a:lnTo>
                    <a:pt x="35" y="229"/>
                  </a:lnTo>
                  <a:lnTo>
                    <a:pt x="58" y="24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25"/>
            <p:cNvSpPr/>
            <p:nvPr/>
          </p:nvSpPr>
          <p:spPr>
            <a:xfrm>
              <a:off x="2116850" y="2663600"/>
              <a:ext cx="33975" cy="11150"/>
            </a:xfrm>
            <a:custGeom>
              <a:avLst/>
              <a:gdLst/>
              <a:ahLst/>
              <a:cxnLst/>
              <a:rect l="l" t="t" r="r" b="b"/>
              <a:pathLst>
                <a:path w="1359" h="446" extrusionOk="0">
                  <a:moveTo>
                    <a:pt x="35" y="389"/>
                  </a:moveTo>
                  <a:lnTo>
                    <a:pt x="12" y="343"/>
                  </a:lnTo>
                  <a:lnTo>
                    <a:pt x="0" y="355"/>
                  </a:lnTo>
                  <a:lnTo>
                    <a:pt x="0" y="446"/>
                  </a:lnTo>
                  <a:lnTo>
                    <a:pt x="69" y="446"/>
                  </a:lnTo>
                  <a:lnTo>
                    <a:pt x="103" y="446"/>
                  </a:lnTo>
                  <a:lnTo>
                    <a:pt x="137" y="412"/>
                  </a:lnTo>
                  <a:lnTo>
                    <a:pt x="229" y="412"/>
                  </a:lnTo>
                  <a:lnTo>
                    <a:pt x="217" y="389"/>
                  </a:lnTo>
                  <a:lnTo>
                    <a:pt x="103" y="378"/>
                  </a:lnTo>
                  <a:lnTo>
                    <a:pt x="92" y="389"/>
                  </a:lnTo>
                  <a:lnTo>
                    <a:pt x="57" y="400"/>
                  </a:lnTo>
                  <a:close/>
                  <a:moveTo>
                    <a:pt x="1176" y="58"/>
                  </a:moveTo>
                  <a:lnTo>
                    <a:pt x="1176" y="58"/>
                  </a:lnTo>
                  <a:lnTo>
                    <a:pt x="1153" y="47"/>
                  </a:lnTo>
                  <a:lnTo>
                    <a:pt x="1142" y="47"/>
                  </a:lnTo>
                  <a:lnTo>
                    <a:pt x="1096" y="58"/>
                  </a:lnTo>
                  <a:lnTo>
                    <a:pt x="1084" y="58"/>
                  </a:lnTo>
                  <a:lnTo>
                    <a:pt x="1073" y="58"/>
                  </a:lnTo>
                  <a:lnTo>
                    <a:pt x="1050" y="69"/>
                  </a:lnTo>
                  <a:lnTo>
                    <a:pt x="1039" y="92"/>
                  </a:lnTo>
                  <a:lnTo>
                    <a:pt x="1073" y="92"/>
                  </a:lnTo>
                  <a:lnTo>
                    <a:pt x="1130" y="58"/>
                  </a:lnTo>
                  <a:lnTo>
                    <a:pt x="1153" y="58"/>
                  </a:lnTo>
                  <a:close/>
                  <a:moveTo>
                    <a:pt x="1278" y="47"/>
                  </a:moveTo>
                  <a:lnTo>
                    <a:pt x="1358" y="12"/>
                  </a:lnTo>
                  <a:lnTo>
                    <a:pt x="1358" y="12"/>
                  </a:lnTo>
                  <a:lnTo>
                    <a:pt x="1336" y="1"/>
                  </a:lnTo>
                  <a:lnTo>
                    <a:pt x="1324" y="1"/>
                  </a:lnTo>
                  <a:lnTo>
                    <a:pt x="1313" y="12"/>
                  </a:lnTo>
                  <a:lnTo>
                    <a:pt x="1301" y="12"/>
                  </a:lnTo>
                  <a:lnTo>
                    <a:pt x="1221" y="58"/>
                  </a:lnTo>
                  <a:lnTo>
                    <a:pt x="1256" y="5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25"/>
            <p:cNvSpPr/>
            <p:nvPr/>
          </p:nvSpPr>
          <p:spPr>
            <a:xfrm>
              <a:off x="2502300" y="2757475"/>
              <a:ext cx="4300" cy="9150"/>
            </a:xfrm>
            <a:custGeom>
              <a:avLst/>
              <a:gdLst/>
              <a:ahLst/>
              <a:cxnLst/>
              <a:rect l="l" t="t" r="r" b="b"/>
              <a:pathLst>
                <a:path w="172" h="366" extrusionOk="0">
                  <a:moveTo>
                    <a:pt x="126" y="343"/>
                  </a:moveTo>
                  <a:lnTo>
                    <a:pt x="171" y="240"/>
                  </a:lnTo>
                  <a:lnTo>
                    <a:pt x="160" y="103"/>
                  </a:lnTo>
                  <a:lnTo>
                    <a:pt x="126" y="46"/>
                  </a:lnTo>
                  <a:lnTo>
                    <a:pt x="12" y="1"/>
                  </a:lnTo>
                  <a:lnTo>
                    <a:pt x="12" y="23"/>
                  </a:lnTo>
                  <a:lnTo>
                    <a:pt x="0" y="103"/>
                  </a:lnTo>
                  <a:lnTo>
                    <a:pt x="46" y="217"/>
                  </a:lnTo>
                  <a:lnTo>
                    <a:pt x="57" y="366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25"/>
            <p:cNvSpPr/>
            <p:nvPr/>
          </p:nvSpPr>
          <p:spPr>
            <a:xfrm>
              <a:off x="2671775" y="4270150"/>
              <a:ext cx="55925" cy="22575"/>
            </a:xfrm>
            <a:custGeom>
              <a:avLst/>
              <a:gdLst/>
              <a:ahLst/>
              <a:cxnLst/>
              <a:rect l="l" t="t" r="r" b="b"/>
              <a:pathLst>
                <a:path w="2237" h="903" extrusionOk="0">
                  <a:moveTo>
                    <a:pt x="1130" y="834"/>
                  </a:moveTo>
                  <a:lnTo>
                    <a:pt x="1118" y="788"/>
                  </a:lnTo>
                  <a:lnTo>
                    <a:pt x="1061" y="766"/>
                  </a:lnTo>
                  <a:lnTo>
                    <a:pt x="1027" y="743"/>
                  </a:lnTo>
                  <a:lnTo>
                    <a:pt x="1039" y="777"/>
                  </a:lnTo>
                  <a:lnTo>
                    <a:pt x="1061" y="823"/>
                  </a:lnTo>
                  <a:lnTo>
                    <a:pt x="1073" y="845"/>
                  </a:lnTo>
                  <a:lnTo>
                    <a:pt x="1096" y="857"/>
                  </a:lnTo>
                  <a:close/>
                  <a:moveTo>
                    <a:pt x="1917" y="651"/>
                  </a:moveTo>
                  <a:lnTo>
                    <a:pt x="1894" y="629"/>
                  </a:lnTo>
                  <a:lnTo>
                    <a:pt x="1872" y="629"/>
                  </a:lnTo>
                  <a:lnTo>
                    <a:pt x="1849" y="663"/>
                  </a:lnTo>
                  <a:lnTo>
                    <a:pt x="1883" y="708"/>
                  </a:lnTo>
                  <a:lnTo>
                    <a:pt x="1940" y="720"/>
                  </a:lnTo>
                  <a:close/>
                  <a:moveTo>
                    <a:pt x="69" y="446"/>
                  </a:moveTo>
                  <a:lnTo>
                    <a:pt x="57" y="480"/>
                  </a:lnTo>
                  <a:lnTo>
                    <a:pt x="0" y="492"/>
                  </a:lnTo>
                  <a:lnTo>
                    <a:pt x="34" y="537"/>
                  </a:lnTo>
                  <a:lnTo>
                    <a:pt x="114" y="594"/>
                  </a:lnTo>
                  <a:lnTo>
                    <a:pt x="171" y="594"/>
                  </a:lnTo>
                  <a:lnTo>
                    <a:pt x="183" y="549"/>
                  </a:lnTo>
                  <a:lnTo>
                    <a:pt x="171" y="457"/>
                  </a:lnTo>
                  <a:lnTo>
                    <a:pt x="126" y="457"/>
                  </a:lnTo>
                  <a:close/>
                  <a:moveTo>
                    <a:pt x="468" y="161"/>
                  </a:moveTo>
                  <a:lnTo>
                    <a:pt x="342" y="115"/>
                  </a:lnTo>
                  <a:lnTo>
                    <a:pt x="285" y="81"/>
                  </a:lnTo>
                  <a:lnTo>
                    <a:pt x="240" y="81"/>
                  </a:lnTo>
                  <a:lnTo>
                    <a:pt x="297" y="138"/>
                  </a:lnTo>
                  <a:lnTo>
                    <a:pt x="320" y="161"/>
                  </a:lnTo>
                  <a:lnTo>
                    <a:pt x="331" y="195"/>
                  </a:lnTo>
                  <a:lnTo>
                    <a:pt x="411" y="229"/>
                  </a:lnTo>
                  <a:lnTo>
                    <a:pt x="502" y="275"/>
                  </a:lnTo>
                  <a:lnTo>
                    <a:pt x="559" y="320"/>
                  </a:lnTo>
                  <a:lnTo>
                    <a:pt x="548" y="332"/>
                  </a:lnTo>
                  <a:lnTo>
                    <a:pt x="434" y="377"/>
                  </a:lnTo>
                  <a:lnTo>
                    <a:pt x="388" y="377"/>
                  </a:lnTo>
                  <a:lnTo>
                    <a:pt x="354" y="389"/>
                  </a:lnTo>
                  <a:lnTo>
                    <a:pt x="411" y="423"/>
                  </a:lnTo>
                  <a:lnTo>
                    <a:pt x="502" y="400"/>
                  </a:lnTo>
                  <a:lnTo>
                    <a:pt x="525" y="389"/>
                  </a:lnTo>
                  <a:lnTo>
                    <a:pt x="559" y="389"/>
                  </a:lnTo>
                  <a:lnTo>
                    <a:pt x="605" y="400"/>
                  </a:lnTo>
                  <a:lnTo>
                    <a:pt x="605" y="435"/>
                  </a:lnTo>
                  <a:lnTo>
                    <a:pt x="582" y="457"/>
                  </a:lnTo>
                  <a:lnTo>
                    <a:pt x="559" y="492"/>
                  </a:lnTo>
                  <a:lnTo>
                    <a:pt x="502" y="537"/>
                  </a:lnTo>
                  <a:lnTo>
                    <a:pt x="411" y="594"/>
                  </a:lnTo>
                  <a:lnTo>
                    <a:pt x="297" y="594"/>
                  </a:lnTo>
                  <a:lnTo>
                    <a:pt x="205" y="686"/>
                  </a:lnTo>
                  <a:lnTo>
                    <a:pt x="331" y="766"/>
                  </a:lnTo>
                  <a:lnTo>
                    <a:pt x="434" y="800"/>
                  </a:lnTo>
                  <a:lnTo>
                    <a:pt x="559" y="800"/>
                  </a:lnTo>
                  <a:lnTo>
                    <a:pt x="559" y="788"/>
                  </a:lnTo>
                  <a:lnTo>
                    <a:pt x="582" y="777"/>
                  </a:lnTo>
                  <a:lnTo>
                    <a:pt x="628" y="777"/>
                  </a:lnTo>
                  <a:lnTo>
                    <a:pt x="639" y="766"/>
                  </a:lnTo>
                  <a:lnTo>
                    <a:pt x="673" y="708"/>
                  </a:lnTo>
                  <a:lnTo>
                    <a:pt x="673" y="617"/>
                  </a:lnTo>
                  <a:lnTo>
                    <a:pt x="696" y="617"/>
                  </a:lnTo>
                  <a:lnTo>
                    <a:pt x="742" y="629"/>
                  </a:lnTo>
                  <a:lnTo>
                    <a:pt x="845" y="617"/>
                  </a:lnTo>
                  <a:lnTo>
                    <a:pt x="890" y="606"/>
                  </a:lnTo>
                  <a:lnTo>
                    <a:pt x="970" y="480"/>
                  </a:lnTo>
                  <a:lnTo>
                    <a:pt x="1027" y="366"/>
                  </a:lnTo>
                  <a:lnTo>
                    <a:pt x="1061" y="309"/>
                  </a:lnTo>
                  <a:lnTo>
                    <a:pt x="1096" y="275"/>
                  </a:lnTo>
                  <a:lnTo>
                    <a:pt x="1118" y="252"/>
                  </a:lnTo>
                  <a:lnTo>
                    <a:pt x="1130" y="206"/>
                  </a:lnTo>
                  <a:lnTo>
                    <a:pt x="1176" y="172"/>
                  </a:lnTo>
                  <a:lnTo>
                    <a:pt x="1176" y="138"/>
                  </a:lnTo>
                  <a:lnTo>
                    <a:pt x="1118" y="104"/>
                  </a:lnTo>
                  <a:lnTo>
                    <a:pt x="1073" y="81"/>
                  </a:lnTo>
                  <a:lnTo>
                    <a:pt x="1027" y="115"/>
                  </a:lnTo>
                  <a:lnTo>
                    <a:pt x="1004" y="104"/>
                  </a:lnTo>
                  <a:lnTo>
                    <a:pt x="867" y="149"/>
                  </a:lnTo>
                  <a:lnTo>
                    <a:pt x="810" y="149"/>
                  </a:lnTo>
                  <a:lnTo>
                    <a:pt x="776" y="115"/>
                  </a:lnTo>
                  <a:lnTo>
                    <a:pt x="719" y="104"/>
                  </a:lnTo>
                  <a:lnTo>
                    <a:pt x="662" y="115"/>
                  </a:lnTo>
                  <a:lnTo>
                    <a:pt x="582" y="195"/>
                  </a:lnTo>
                  <a:close/>
                  <a:moveTo>
                    <a:pt x="571" y="104"/>
                  </a:moveTo>
                  <a:lnTo>
                    <a:pt x="582" y="58"/>
                  </a:lnTo>
                  <a:lnTo>
                    <a:pt x="571" y="35"/>
                  </a:lnTo>
                  <a:lnTo>
                    <a:pt x="502" y="1"/>
                  </a:lnTo>
                  <a:lnTo>
                    <a:pt x="434" y="1"/>
                  </a:lnTo>
                  <a:lnTo>
                    <a:pt x="457" y="81"/>
                  </a:lnTo>
                  <a:lnTo>
                    <a:pt x="491" y="104"/>
                  </a:lnTo>
                  <a:close/>
                  <a:moveTo>
                    <a:pt x="1415" y="1"/>
                  </a:moveTo>
                  <a:lnTo>
                    <a:pt x="1358" y="1"/>
                  </a:lnTo>
                  <a:lnTo>
                    <a:pt x="1415" y="81"/>
                  </a:lnTo>
                  <a:lnTo>
                    <a:pt x="1301" y="195"/>
                  </a:lnTo>
                  <a:lnTo>
                    <a:pt x="1324" y="275"/>
                  </a:lnTo>
                  <a:lnTo>
                    <a:pt x="1370" y="332"/>
                  </a:lnTo>
                  <a:lnTo>
                    <a:pt x="1381" y="366"/>
                  </a:lnTo>
                  <a:lnTo>
                    <a:pt x="1370" y="377"/>
                  </a:lnTo>
                  <a:lnTo>
                    <a:pt x="1312" y="389"/>
                  </a:lnTo>
                  <a:lnTo>
                    <a:pt x="1267" y="400"/>
                  </a:lnTo>
                  <a:lnTo>
                    <a:pt x="1244" y="446"/>
                  </a:lnTo>
                  <a:lnTo>
                    <a:pt x="1118" y="571"/>
                  </a:lnTo>
                  <a:lnTo>
                    <a:pt x="1141" y="606"/>
                  </a:lnTo>
                  <a:lnTo>
                    <a:pt x="1096" y="708"/>
                  </a:lnTo>
                  <a:lnTo>
                    <a:pt x="1130" y="743"/>
                  </a:lnTo>
                  <a:lnTo>
                    <a:pt x="1244" y="845"/>
                  </a:lnTo>
                  <a:lnTo>
                    <a:pt x="1358" y="902"/>
                  </a:lnTo>
                  <a:lnTo>
                    <a:pt x="1358" y="800"/>
                  </a:lnTo>
                  <a:lnTo>
                    <a:pt x="1415" y="788"/>
                  </a:lnTo>
                  <a:lnTo>
                    <a:pt x="1472" y="823"/>
                  </a:lnTo>
                  <a:lnTo>
                    <a:pt x="1529" y="788"/>
                  </a:lnTo>
                  <a:lnTo>
                    <a:pt x="1404" y="651"/>
                  </a:lnTo>
                  <a:lnTo>
                    <a:pt x="1438" y="651"/>
                  </a:lnTo>
                  <a:lnTo>
                    <a:pt x="1803" y="720"/>
                  </a:lnTo>
                  <a:lnTo>
                    <a:pt x="1780" y="663"/>
                  </a:lnTo>
                  <a:lnTo>
                    <a:pt x="1769" y="629"/>
                  </a:lnTo>
                  <a:lnTo>
                    <a:pt x="1723" y="571"/>
                  </a:lnTo>
                  <a:lnTo>
                    <a:pt x="1940" y="514"/>
                  </a:lnTo>
                  <a:lnTo>
                    <a:pt x="2009" y="480"/>
                  </a:lnTo>
                  <a:lnTo>
                    <a:pt x="2043" y="435"/>
                  </a:lnTo>
                  <a:lnTo>
                    <a:pt x="2123" y="423"/>
                  </a:lnTo>
                  <a:lnTo>
                    <a:pt x="2237" y="377"/>
                  </a:lnTo>
                  <a:lnTo>
                    <a:pt x="2225" y="366"/>
                  </a:lnTo>
                  <a:lnTo>
                    <a:pt x="2237" y="320"/>
                  </a:lnTo>
                  <a:lnTo>
                    <a:pt x="2180" y="286"/>
                  </a:lnTo>
                  <a:lnTo>
                    <a:pt x="2111" y="275"/>
                  </a:lnTo>
                  <a:lnTo>
                    <a:pt x="2123" y="229"/>
                  </a:lnTo>
                  <a:lnTo>
                    <a:pt x="2203" y="218"/>
                  </a:lnTo>
                  <a:lnTo>
                    <a:pt x="2088" y="115"/>
                  </a:lnTo>
                  <a:lnTo>
                    <a:pt x="2043" y="104"/>
                  </a:lnTo>
                  <a:lnTo>
                    <a:pt x="1894" y="115"/>
                  </a:lnTo>
                  <a:lnTo>
                    <a:pt x="1860" y="138"/>
                  </a:lnTo>
                  <a:lnTo>
                    <a:pt x="1860" y="161"/>
                  </a:lnTo>
                  <a:lnTo>
                    <a:pt x="1872" y="206"/>
                  </a:lnTo>
                  <a:lnTo>
                    <a:pt x="1917" y="252"/>
                  </a:lnTo>
                  <a:lnTo>
                    <a:pt x="1929" y="275"/>
                  </a:lnTo>
                  <a:lnTo>
                    <a:pt x="1894" y="263"/>
                  </a:lnTo>
                  <a:lnTo>
                    <a:pt x="1746" y="206"/>
                  </a:lnTo>
                  <a:lnTo>
                    <a:pt x="1712" y="195"/>
                  </a:lnTo>
                  <a:lnTo>
                    <a:pt x="1689" y="138"/>
                  </a:lnTo>
                  <a:lnTo>
                    <a:pt x="1712" y="115"/>
                  </a:lnTo>
                  <a:lnTo>
                    <a:pt x="1758" y="138"/>
                  </a:lnTo>
                  <a:lnTo>
                    <a:pt x="1769" y="92"/>
                  </a:lnTo>
                  <a:lnTo>
                    <a:pt x="1712" y="47"/>
                  </a:lnTo>
                  <a:lnTo>
                    <a:pt x="1655" y="35"/>
                  </a:lnTo>
                  <a:lnTo>
                    <a:pt x="1529" y="47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25"/>
            <p:cNvSpPr/>
            <p:nvPr/>
          </p:nvSpPr>
          <p:spPr>
            <a:xfrm>
              <a:off x="3605000" y="1719250"/>
              <a:ext cx="16275" cy="19425"/>
            </a:xfrm>
            <a:custGeom>
              <a:avLst/>
              <a:gdLst/>
              <a:ahLst/>
              <a:cxnLst/>
              <a:rect l="l" t="t" r="r" b="b"/>
              <a:pathLst>
                <a:path w="651" h="777" extrusionOk="0">
                  <a:moveTo>
                    <a:pt x="423" y="754"/>
                  </a:moveTo>
                  <a:lnTo>
                    <a:pt x="423" y="720"/>
                  </a:lnTo>
                  <a:lnTo>
                    <a:pt x="400" y="674"/>
                  </a:lnTo>
                  <a:lnTo>
                    <a:pt x="400" y="640"/>
                  </a:lnTo>
                  <a:lnTo>
                    <a:pt x="388" y="640"/>
                  </a:lnTo>
                  <a:lnTo>
                    <a:pt x="320" y="628"/>
                  </a:lnTo>
                  <a:lnTo>
                    <a:pt x="308" y="605"/>
                  </a:lnTo>
                  <a:lnTo>
                    <a:pt x="286" y="605"/>
                  </a:lnTo>
                  <a:lnTo>
                    <a:pt x="286" y="628"/>
                  </a:lnTo>
                  <a:lnTo>
                    <a:pt x="308" y="685"/>
                  </a:lnTo>
                  <a:lnTo>
                    <a:pt x="377" y="742"/>
                  </a:lnTo>
                  <a:lnTo>
                    <a:pt x="411" y="777"/>
                  </a:lnTo>
                  <a:lnTo>
                    <a:pt x="434" y="777"/>
                  </a:lnTo>
                  <a:close/>
                  <a:moveTo>
                    <a:pt x="491" y="457"/>
                  </a:moveTo>
                  <a:lnTo>
                    <a:pt x="491" y="446"/>
                  </a:lnTo>
                  <a:lnTo>
                    <a:pt x="457" y="411"/>
                  </a:lnTo>
                  <a:lnTo>
                    <a:pt x="388" y="389"/>
                  </a:lnTo>
                  <a:lnTo>
                    <a:pt x="354" y="377"/>
                  </a:lnTo>
                  <a:lnTo>
                    <a:pt x="331" y="389"/>
                  </a:lnTo>
                  <a:lnTo>
                    <a:pt x="331" y="411"/>
                  </a:lnTo>
                  <a:lnTo>
                    <a:pt x="343" y="434"/>
                  </a:lnTo>
                  <a:lnTo>
                    <a:pt x="400" y="446"/>
                  </a:lnTo>
                  <a:lnTo>
                    <a:pt x="457" y="491"/>
                  </a:lnTo>
                  <a:lnTo>
                    <a:pt x="468" y="491"/>
                  </a:lnTo>
                  <a:close/>
                  <a:moveTo>
                    <a:pt x="149" y="183"/>
                  </a:moveTo>
                  <a:lnTo>
                    <a:pt x="114" y="172"/>
                  </a:lnTo>
                  <a:lnTo>
                    <a:pt x="46" y="183"/>
                  </a:lnTo>
                  <a:lnTo>
                    <a:pt x="0" y="183"/>
                  </a:lnTo>
                  <a:lnTo>
                    <a:pt x="23" y="229"/>
                  </a:lnTo>
                  <a:lnTo>
                    <a:pt x="103" y="263"/>
                  </a:lnTo>
                  <a:lnTo>
                    <a:pt x="149" y="263"/>
                  </a:lnTo>
                  <a:lnTo>
                    <a:pt x="194" y="263"/>
                  </a:lnTo>
                  <a:lnTo>
                    <a:pt x="217" y="240"/>
                  </a:lnTo>
                  <a:lnTo>
                    <a:pt x="206" y="217"/>
                  </a:lnTo>
                  <a:close/>
                  <a:moveTo>
                    <a:pt x="502" y="115"/>
                  </a:moveTo>
                  <a:lnTo>
                    <a:pt x="388" y="92"/>
                  </a:lnTo>
                  <a:lnTo>
                    <a:pt x="308" y="46"/>
                  </a:lnTo>
                  <a:lnTo>
                    <a:pt x="160" y="58"/>
                  </a:lnTo>
                  <a:lnTo>
                    <a:pt x="263" y="217"/>
                  </a:lnTo>
                  <a:lnTo>
                    <a:pt x="377" y="320"/>
                  </a:lnTo>
                  <a:lnTo>
                    <a:pt x="434" y="343"/>
                  </a:lnTo>
                  <a:lnTo>
                    <a:pt x="434" y="332"/>
                  </a:lnTo>
                  <a:lnTo>
                    <a:pt x="434" y="297"/>
                  </a:lnTo>
                  <a:lnTo>
                    <a:pt x="377" y="229"/>
                  </a:lnTo>
                  <a:lnTo>
                    <a:pt x="366" y="217"/>
                  </a:lnTo>
                  <a:lnTo>
                    <a:pt x="366" y="206"/>
                  </a:lnTo>
                  <a:lnTo>
                    <a:pt x="377" y="183"/>
                  </a:lnTo>
                  <a:lnTo>
                    <a:pt x="400" y="183"/>
                  </a:lnTo>
                  <a:lnTo>
                    <a:pt x="445" y="217"/>
                  </a:lnTo>
                  <a:lnTo>
                    <a:pt x="480" y="217"/>
                  </a:lnTo>
                  <a:close/>
                  <a:moveTo>
                    <a:pt x="651" y="92"/>
                  </a:moveTo>
                  <a:lnTo>
                    <a:pt x="605" y="58"/>
                  </a:lnTo>
                  <a:lnTo>
                    <a:pt x="548" y="1"/>
                  </a:lnTo>
                  <a:lnTo>
                    <a:pt x="548" y="69"/>
                  </a:lnTo>
                  <a:lnTo>
                    <a:pt x="548" y="115"/>
                  </a:lnTo>
                  <a:lnTo>
                    <a:pt x="548" y="126"/>
                  </a:lnTo>
                  <a:lnTo>
                    <a:pt x="560" y="126"/>
                  </a:lnTo>
                  <a:lnTo>
                    <a:pt x="605" y="149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25"/>
            <p:cNvSpPr/>
            <p:nvPr/>
          </p:nvSpPr>
          <p:spPr>
            <a:xfrm>
              <a:off x="2490875" y="2834500"/>
              <a:ext cx="4025" cy="5175"/>
            </a:xfrm>
            <a:custGeom>
              <a:avLst/>
              <a:gdLst/>
              <a:ahLst/>
              <a:cxnLst/>
              <a:rect l="l" t="t" r="r" b="b"/>
              <a:pathLst>
                <a:path w="161" h="207" extrusionOk="0">
                  <a:moveTo>
                    <a:pt x="58" y="195"/>
                  </a:moveTo>
                  <a:lnTo>
                    <a:pt x="138" y="172"/>
                  </a:lnTo>
                  <a:lnTo>
                    <a:pt x="160" y="12"/>
                  </a:lnTo>
                  <a:lnTo>
                    <a:pt x="115" y="1"/>
                  </a:lnTo>
                  <a:lnTo>
                    <a:pt x="81" y="46"/>
                  </a:lnTo>
                  <a:lnTo>
                    <a:pt x="35" y="115"/>
                  </a:lnTo>
                  <a:lnTo>
                    <a:pt x="35" y="172"/>
                  </a:lnTo>
                  <a:lnTo>
                    <a:pt x="1" y="206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25"/>
            <p:cNvSpPr/>
            <p:nvPr/>
          </p:nvSpPr>
          <p:spPr>
            <a:xfrm>
              <a:off x="5953900" y="2600000"/>
              <a:ext cx="8875" cy="8850"/>
            </a:xfrm>
            <a:custGeom>
              <a:avLst/>
              <a:gdLst/>
              <a:ahLst/>
              <a:cxnLst/>
              <a:rect l="l" t="t" r="r" b="b"/>
              <a:pathLst>
                <a:path w="355" h="354" extrusionOk="0">
                  <a:moveTo>
                    <a:pt x="309" y="331"/>
                  </a:moveTo>
                  <a:lnTo>
                    <a:pt x="309" y="308"/>
                  </a:lnTo>
                  <a:lnTo>
                    <a:pt x="309" y="274"/>
                  </a:lnTo>
                  <a:lnTo>
                    <a:pt x="252" y="251"/>
                  </a:lnTo>
                  <a:lnTo>
                    <a:pt x="218" y="251"/>
                  </a:lnTo>
                  <a:lnTo>
                    <a:pt x="229" y="274"/>
                  </a:lnTo>
                  <a:lnTo>
                    <a:pt x="286" y="354"/>
                  </a:lnTo>
                  <a:close/>
                  <a:moveTo>
                    <a:pt x="126" y="331"/>
                  </a:moveTo>
                  <a:lnTo>
                    <a:pt x="115" y="262"/>
                  </a:lnTo>
                  <a:lnTo>
                    <a:pt x="138" y="217"/>
                  </a:lnTo>
                  <a:lnTo>
                    <a:pt x="12" y="262"/>
                  </a:lnTo>
                  <a:lnTo>
                    <a:pt x="1" y="308"/>
                  </a:lnTo>
                  <a:lnTo>
                    <a:pt x="1" y="320"/>
                  </a:lnTo>
                  <a:lnTo>
                    <a:pt x="24" y="331"/>
                  </a:lnTo>
                  <a:close/>
                  <a:moveTo>
                    <a:pt x="355" y="160"/>
                  </a:moveTo>
                  <a:lnTo>
                    <a:pt x="343" y="126"/>
                  </a:lnTo>
                  <a:lnTo>
                    <a:pt x="309" y="103"/>
                  </a:lnTo>
                  <a:lnTo>
                    <a:pt x="298" y="57"/>
                  </a:lnTo>
                  <a:lnTo>
                    <a:pt x="286" y="34"/>
                  </a:lnTo>
                  <a:lnTo>
                    <a:pt x="286" y="34"/>
                  </a:lnTo>
                  <a:lnTo>
                    <a:pt x="241" y="23"/>
                  </a:lnTo>
                  <a:lnTo>
                    <a:pt x="218" y="0"/>
                  </a:lnTo>
                  <a:lnTo>
                    <a:pt x="161" y="0"/>
                  </a:lnTo>
                  <a:lnTo>
                    <a:pt x="138" y="23"/>
                  </a:lnTo>
                  <a:lnTo>
                    <a:pt x="115" y="23"/>
                  </a:lnTo>
                  <a:lnTo>
                    <a:pt x="81" y="46"/>
                  </a:lnTo>
                  <a:lnTo>
                    <a:pt x="81" y="46"/>
                  </a:lnTo>
                  <a:lnTo>
                    <a:pt x="81" y="80"/>
                  </a:lnTo>
                  <a:lnTo>
                    <a:pt x="12" y="137"/>
                  </a:lnTo>
                  <a:lnTo>
                    <a:pt x="12" y="160"/>
                  </a:lnTo>
                  <a:lnTo>
                    <a:pt x="58" y="194"/>
                  </a:lnTo>
                  <a:lnTo>
                    <a:pt x="126" y="171"/>
                  </a:lnTo>
                  <a:lnTo>
                    <a:pt x="218" y="205"/>
                  </a:lnTo>
                  <a:lnTo>
                    <a:pt x="332" y="251"/>
                  </a:lnTo>
                  <a:lnTo>
                    <a:pt x="332" y="217"/>
                  </a:lnTo>
                  <a:lnTo>
                    <a:pt x="332" y="17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25"/>
            <p:cNvSpPr/>
            <p:nvPr/>
          </p:nvSpPr>
          <p:spPr>
            <a:xfrm>
              <a:off x="2478900" y="2717250"/>
              <a:ext cx="5725" cy="7150"/>
            </a:xfrm>
            <a:custGeom>
              <a:avLst/>
              <a:gdLst/>
              <a:ahLst/>
              <a:cxnLst/>
              <a:rect l="l" t="t" r="r" b="b"/>
              <a:pathLst>
                <a:path w="229" h="286" extrusionOk="0">
                  <a:moveTo>
                    <a:pt x="229" y="251"/>
                  </a:moveTo>
                  <a:lnTo>
                    <a:pt x="229" y="206"/>
                  </a:lnTo>
                  <a:lnTo>
                    <a:pt x="194" y="183"/>
                  </a:lnTo>
                  <a:lnTo>
                    <a:pt x="160" y="183"/>
                  </a:lnTo>
                  <a:lnTo>
                    <a:pt x="160" y="251"/>
                  </a:lnTo>
                  <a:lnTo>
                    <a:pt x="183" y="286"/>
                  </a:lnTo>
                  <a:close/>
                  <a:moveTo>
                    <a:pt x="160" y="149"/>
                  </a:moveTo>
                  <a:lnTo>
                    <a:pt x="137" y="126"/>
                  </a:lnTo>
                  <a:lnTo>
                    <a:pt x="126" y="115"/>
                  </a:lnTo>
                  <a:lnTo>
                    <a:pt x="92" y="57"/>
                  </a:lnTo>
                  <a:lnTo>
                    <a:pt x="35" y="0"/>
                  </a:lnTo>
                  <a:lnTo>
                    <a:pt x="12" y="12"/>
                  </a:lnTo>
                  <a:lnTo>
                    <a:pt x="0" y="35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35" y="92"/>
                  </a:lnTo>
                  <a:lnTo>
                    <a:pt x="92" y="115"/>
                  </a:lnTo>
                  <a:lnTo>
                    <a:pt x="126" y="172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25"/>
            <p:cNvSpPr/>
            <p:nvPr/>
          </p:nvSpPr>
          <p:spPr>
            <a:xfrm>
              <a:off x="2507725" y="2792275"/>
              <a:ext cx="4000" cy="8600"/>
            </a:xfrm>
            <a:custGeom>
              <a:avLst/>
              <a:gdLst/>
              <a:ahLst/>
              <a:cxnLst/>
              <a:rect l="l" t="t" r="r" b="b"/>
              <a:pathLst>
                <a:path w="160" h="344" extrusionOk="0">
                  <a:moveTo>
                    <a:pt x="148" y="252"/>
                  </a:moveTo>
                  <a:lnTo>
                    <a:pt x="160" y="81"/>
                  </a:lnTo>
                  <a:lnTo>
                    <a:pt x="148" y="1"/>
                  </a:lnTo>
                  <a:lnTo>
                    <a:pt x="114" y="24"/>
                  </a:lnTo>
                  <a:lnTo>
                    <a:pt x="69" y="81"/>
                  </a:lnTo>
                  <a:lnTo>
                    <a:pt x="11" y="161"/>
                  </a:lnTo>
                  <a:lnTo>
                    <a:pt x="0" y="206"/>
                  </a:lnTo>
                  <a:lnTo>
                    <a:pt x="0" y="286"/>
                  </a:lnTo>
                  <a:lnTo>
                    <a:pt x="91" y="34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25"/>
            <p:cNvSpPr/>
            <p:nvPr/>
          </p:nvSpPr>
          <p:spPr>
            <a:xfrm>
              <a:off x="3889450" y="2042500"/>
              <a:ext cx="2300" cy="4875"/>
            </a:xfrm>
            <a:custGeom>
              <a:avLst/>
              <a:gdLst/>
              <a:ahLst/>
              <a:cxnLst/>
              <a:rect l="l" t="t" r="r" b="b"/>
              <a:pathLst>
                <a:path w="92" h="195" extrusionOk="0">
                  <a:moveTo>
                    <a:pt x="80" y="195"/>
                  </a:moveTo>
                  <a:lnTo>
                    <a:pt x="80" y="172"/>
                  </a:lnTo>
                  <a:lnTo>
                    <a:pt x="92" y="138"/>
                  </a:lnTo>
                  <a:lnTo>
                    <a:pt x="80" y="126"/>
                  </a:lnTo>
                  <a:lnTo>
                    <a:pt x="69" y="92"/>
                  </a:lnTo>
                  <a:lnTo>
                    <a:pt x="57" y="81"/>
                  </a:lnTo>
                  <a:lnTo>
                    <a:pt x="57" y="58"/>
                  </a:lnTo>
                  <a:lnTo>
                    <a:pt x="35" y="35"/>
                  </a:lnTo>
                  <a:lnTo>
                    <a:pt x="35" y="12"/>
                  </a:lnTo>
                  <a:lnTo>
                    <a:pt x="23" y="1"/>
                  </a:lnTo>
                  <a:lnTo>
                    <a:pt x="0" y="81"/>
                  </a:lnTo>
                  <a:lnTo>
                    <a:pt x="0" y="149"/>
                  </a:lnTo>
                  <a:lnTo>
                    <a:pt x="12" y="183"/>
                  </a:lnTo>
                  <a:lnTo>
                    <a:pt x="23" y="18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25"/>
            <p:cNvSpPr/>
            <p:nvPr/>
          </p:nvSpPr>
          <p:spPr>
            <a:xfrm>
              <a:off x="5191300" y="3015675"/>
              <a:ext cx="2300" cy="23125"/>
            </a:xfrm>
            <a:custGeom>
              <a:avLst/>
              <a:gdLst/>
              <a:ahLst/>
              <a:cxnLst/>
              <a:rect l="l" t="t" r="r" b="b"/>
              <a:pathLst>
                <a:path w="92" h="925" extrusionOk="0">
                  <a:moveTo>
                    <a:pt x="34" y="925"/>
                  </a:moveTo>
                  <a:lnTo>
                    <a:pt x="46" y="914"/>
                  </a:lnTo>
                  <a:lnTo>
                    <a:pt x="46" y="879"/>
                  </a:lnTo>
                  <a:lnTo>
                    <a:pt x="34" y="868"/>
                  </a:lnTo>
                  <a:lnTo>
                    <a:pt x="23" y="868"/>
                  </a:lnTo>
                  <a:lnTo>
                    <a:pt x="0" y="902"/>
                  </a:lnTo>
                  <a:lnTo>
                    <a:pt x="0" y="914"/>
                  </a:lnTo>
                  <a:lnTo>
                    <a:pt x="0" y="925"/>
                  </a:lnTo>
                  <a:close/>
                  <a:moveTo>
                    <a:pt x="80" y="80"/>
                  </a:moveTo>
                  <a:lnTo>
                    <a:pt x="91" y="58"/>
                  </a:lnTo>
                  <a:lnTo>
                    <a:pt x="91" y="46"/>
                  </a:lnTo>
                  <a:lnTo>
                    <a:pt x="91" y="23"/>
                  </a:lnTo>
                  <a:lnTo>
                    <a:pt x="91" y="12"/>
                  </a:lnTo>
                  <a:lnTo>
                    <a:pt x="91" y="1"/>
                  </a:lnTo>
                  <a:lnTo>
                    <a:pt x="80" y="12"/>
                  </a:lnTo>
                  <a:lnTo>
                    <a:pt x="57" y="46"/>
                  </a:lnTo>
                  <a:lnTo>
                    <a:pt x="57" y="58"/>
                  </a:lnTo>
                  <a:lnTo>
                    <a:pt x="46" y="69"/>
                  </a:lnTo>
                  <a:lnTo>
                    <a:pt x="46" y="80"/>
                  </a:lnTo>
                  <a:lnTo>
                    <a:pt x="57" y="8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25"/>
            <p:cNvSpPr/>
            <p:nvPr/>
          </p:nvSpPr>
          <p:spPr>
            <a:xfrm>
              <a:off x="3988150" y="2293000"/>
              <a:ext cx="7450" cy="6300"/>
            </a:xfrm>
            <a:custGeom>
              <a:avLst/>
              <a:gdLst/>
              <a:ahLst/>
              <a:cxnLst/>
              <a:rect l="l" t="t" r="r" b="b"/>
              <a:pathLst>
                <a:path w="298" h="252" extrusionOk="0">
                  <a:moveTo>
                    <a:pt x="298" y="217"/>
                  </a:moveTo>
                  <a:lnTo>
                    <a:pt x="263" y="195"/>
                  </a:lnTo>
                  <a:lnTo>
                    <a:pt x="195" y="115"/>
                  </a:lnTo>
                  <a:lnTo>
                    <a:pt x="126" y="103"/>
                  </a:lnTo>
                  <a:lnTo>
                    <a:pt x="138" y="195"/>
                  </a:lnTo>
                  <a:lnTo>
                    <a:pt x="195" y="252"/>
                  </a:lnTo>
                  <a:lnTo>
                    <a:pt x="263" y="252"/>
                  </a:lnTo>
                  <a:close/>
                  <a:moveTo>
                    <a:pt x="92" y="46"/>
                  </a:moveTo>
                  <a:lnTo>
                    <a:pt x="92" y="46"/>
                  </a:lnTo>
                  <a:lnTo>
                    <a:pt x="92" y="23"/>
                  </a:lnTo>
                  <a:lnTo>
                    <a:pt x="58" y="1"/>
                  </a:lnTo>
                  <a:lnTo>
                    <a:pt x="1" y="23"/>
                  </a:lnTo>
                  <a:lnTo>
                    <a:pt x="12" y="35"/>
                  </a:lnTo>
                  <a:lnTo>
                    <a:pt x="58" y="5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25"/>
            <p:cNvSpPr/>
            <p:nvPr/>
          </p:nvSpPr>
          <p:spPr>
            <a:xfrm>
              <a:off x="2489750" y="2730650"/>
              <a:ext cx="1450" cy="2875"/>
            </a:xfrm>
            <a:custGeom>
              <a:avLst/>
              <a:gdLst/>
              <a:ahLst/>
              <a:cxnLst/>
              <a:rect l="l" t="t" r="r" b="b"/>
              <a:pathLst>
                <a:path w="58" h="115" extrusionOk="0">
                  <a:moveTo>
                    <a:pt x="57" y="69"/>
                  </a:moveTo>
                  <a:lnTo>
                    <a:pt x="46" y="1"/>
                  </a:lnTo>
                  <a:lnTo>
                    <a:pt x="34" y="1"/>
                  </a:lnTo>
                  <a:lnTo>
                    <a:pt x="0" y="58"/>
                  </a:lnTo>
                  <a:lnTo>
                    <a:pt x="0" y="104"/>
                  </a:lnTo>
                  <a:lnTo>
                    <a:pt x="46" y="11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25"/>
            <p:cNvSpPr/>
            <p:nvPr/>
          </p:nvSpPr>
          <p:spPr>
            <a:xfrm>
              <a:off x="4848925" y="3565450"/>
              <a:ext cx="9725" cy="12300"/>
            </a:xfrm>
            <a:custGeom>
              <a:avLst/>
              <a:gdLst/>
              <a:ahLst/>
              <a:cxnLst/>
              <a:rect l="l" t="t" r="r" b="b"/>
              <a:pathLst>
                <a:path w="389" h="492" extrusionOk="0">
                  <a:moveTo>
                    <a:pt x="263" y="457"/>
                  </a:moveTo>
                  <a:lnTo>
                    <a:pt x="309" y="423"/>
                  </a:lnTo>
                  <a:lnTo>
                    <a:pt x="331" y="366"/>
                  </a:lnTo>
                  <a:lnTo>
                    <a:pt x="377" y="320"/>
                  </a:lnTo>
                  <a:lnTo>
                    <a:pt x="389" y="218"/>
                  </a:lnTo>
                  <a:lnTo>
                    <a:pt x="354" y="104"/>
                  </a:lnTo>
                  <a:lnTo>
                    <a:pt x="297" y="1"/>
                  </a:lnTo>
                  <a:lnTo>
                    <a:pt x="229" y="24"/>
                  </a:lnTo>
                  <a:lnTo>
                    <a:pt x="183" y="81"/>
                  </a:lnTo>
                  <a:lnTo>
                    <a:pt x="160" y="149"/>
                  </a:lnTo>
                  <a:lnTo>
                    <a:pt x="92" y="195"/>
                  </a:lnTo>
                  <a:lnTo>
                    <a:pt x="69" y="229"/>
                  </a:lnTo>
                  <a:lnTo>
                    <a:pt x="46" y="332"/>
                  </a:lnTo>
                  <a:lnTo>
                    <a:pt x="35" y="389"/>
                  </a:lnTo>
                  <a:lnTo>
                    <a:pt x="1" y="400"/>
                  </a:lnTo>
                  <a:lnTo>
                    <a:pt x="1" y="434"/>
                  </a:lnTo>
                  <a:lnTo>
                    <a:pt x="46" y="480"/>
                  </a:lnTo>
                  <a:lnTo>
                    <a:pt x="160" y="492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25"/>
            <p:cNvSpPr/>
            <p:nvPr/>
          </p:nvSpPr>
          <p:spPr>
            <a:xfrm>
              <a:off x="6873450" y="3546050"/>
              <a:ext cx="149525" cy="80200"/>
            </a:xfrm>
            <a:custGeom>
              <a:avLst/>
              <a:gdLst/>
              <a:ahLst/>
              <a:cxnLst/>
              <a:rect l="l" t="t" r="r" b="b"/>
              <a:pathLst>
                <a:path w="5981" h="3208" extrusionOk="0">
                  <a:moveTo>
                    <a:pt x="5239" y="3173"/>
                  </a:moveTo>
                  <a:lnTo>
                    <a:pt x="5239" y="3139"/>
                  </a:lnTo>
                  <a:lnTo>
                    <a:pt x="5182" y="3105"/>
                  </a:lnTo>
                  <a:lnTo>
                    <a:pt x="5159" y="3173"/>
                  </a:lnTo>
                  <a:lnTo>
                    <a:pt x="5159" y="3196"/>
                  </a:lnTo>
                  <a:lnTo>
                    <a:pt x="5182" y="3208"/>
                  </a:lnTo>
                  <a:lnTo>
                    <a:pt x="5216" y="3208"/>
                  </a:lnTo>
                  <a:close/>
                  <a:moveTo>
                    <a:pt x="5901" y="2089"/>
                  </a:moveTo>
                  <a:lnTo>
                    <a:pt x="5889" y="2078"/>
                  </a:lnTo>
                  <a:lnTo>
                    <a:pt x="5889" y="2032"/>
                  </a:lnTo>
                  <a:lnTo>
                    <a:pt x="5901" y="2009"/>
                  </a:lnTo>
                  <a:lnTo>
                    <a:pt x="5844" y="2032"/>
                  </a:lnTo>
                  <a:lnTo>
                    <a:pt x="5752" y="2066"/>
                  </a:lnTo>
                  <a:lnTo>
                    <a:pt x="5764" y="2181"/>
                  </a:lnTo>
                  <a:lnTo>
                    <a:pt x="5752" y="2238"/>
                  </a:lnTo>
                  <a:lnTo>
                    <a:pt x="5798" y="2249"/>
                  </a:lnTo>
                  <a:lnTo>
                    <a:pt x="5809" y="2295"/>
                  </a:lnTo>
                  <a:lnTo>
                    <a:pt x="5844" y="2295"/>
                  </a:lnTo>
                  <a:lnTo>
                    <a:pt x="5935" y="2260"/>
                  </a:lnTo>
                  <a:lnTo>
                    <a:pt x="5980" y="2101"/>
                  </a:lnTo>
                  <a:lnTo>
                    <a:pt x="5923" y="2101"/>
                  </a:lnTo>
                  <a:close/>
                  <a:moveTo>
                    <a:pt x="5467" y="1850"/>
                  </a:moveTo>
                  <a:lnTo>
                    <a:pt x="5513" y="1781"/>
                  </a:lnTo>
                  <a:lnTo>
                    <a:pt x="5524" y="1747"/>
                  </a:lnTo>
                  <a:lnTo>
                    <a:pt x="5501" y="1644"/>
                  </a:lnTo>
                  <a:lnTo>
                    <a:pt x="5456" y="1610"/>
                  </a:lnTo>
                  <a:lnTo>
                    <a:pt x="5501" y="1462"/>
                  </a:lnTo>
                  <a:lnTo>
                    <a:pt x="5478" y="1439"/>
                  </a:lnTo>
                  <a:lnTo>
                    <a:pt x="5421" y="1404"/>
                  </a:lnTo>
                  <a:lnTo>
                    <a:pt x="5296" y="1450"/>
                  </a:lnTo>
                  <a:lnTo>
                    <a:pt x="5284" y="1473"/>
                  </a:lnTo>
                  <a:lnTo>
                    <a:pt x="5353" y="1496"/>
                  </a:lnTo>
                  <a:lnTo>
                    <a:pt x="5387" y="1519"/>
                  </a:lnTo>
                  <a:lnTo>
                    <a:pt x="5307" y="1621"/>
                  </a:lnTo>
                  <a:lnTo>
                    <a:pt x="5239" y="1633"/>
                  </a:lnTo>
                  <a:lnTo>
                    <a:pt x="5250" y="1713"/>
                  </a:lnTo>
                  <a:lnTo>
                    <a:pt x="5284" y="1770"/>
                  </a:lnTo>
                  <a:lnTo>
                    <a:pt x="5387" y="1792"/>
                  </a:lnTo>
                  <a:lnTo>
                    <a:pt x="5421" y="1850"/>
                  </a:lnTo>
                  <a:close/>
                  <a:moveTo>
                    <a:pt x="4908" y="1439"/>
                  </a:moveTo>
                  <a:lnTo>
                    <a:pt x="4953" y="1393"/>
                  </a:lnTo>
                  <a:lnTo>
                    <a:pt x="4999" y="1336"/>
                  </a:lnTo>
                  <a:lnTo>
                    <a:pt x="4988" y="1325"/>
                  </a:lnTo>
                  <a:lnTo>
                    <a:pt x="4988" y="1279"/>
                  </a:lnTo>
                  <a:lnTo>
                    <a:pt x="5010" y="1222"/>
                  </a:lnTo>
                  <a:lnTo>
                    <a:pt x="5056" y="1210"/>
                  </a:lnTo>
                  <a:lnTo>
                    <a:pt x="5022" y="1176"/>
                  </a:lnTo>
                  <a:lnTo>
                    <a:pt x="4999" y="1165"/>
                  </a:lnTo>
                  <a:lnTo>
                    <a:pt x="4999" y="1210"/>
                  </a:lnTo>
                  <a:lnTo>
                    <a:pt x="4953" y="1313"/>
                  </a:lnTo>
                  <a:lnTo>
                    <a:pt x="4942" y="1347"/>
                  </a:lnTo>
                  <a:lnTo>
                    <a:pt x="4873" y="1439"/>
                  </a:lnTo>
                  <a:close/>
                  <a:moveTo>
                    <a:pt x="3162" y="1028"/>
                  </a:moveTo>
                  <a:lnTo>
                    <a:pt x="3070" y="925"/>
                  </a:lnTo>
                  <a:lnTo>
                    <a:pt x="3059" y="948"/>
                  </a:lnTo>
                  <a:lnTo>
                    <a:pt x="3048" y="1005"/>
                  </a:lnTo>
                  <a:lnTo>
                    <a:pt x="3048" y="1051"/>
                  </a:lnTo>
                  <a:lnTo>
                    <a:pt x="3093" y="1085"/>
                  </a:lnTo>
                  <a:lnTo>
                    <a:pt x="3105" y="1108"/>
                  </a:lnTo>
                  <a:lnTo>
                    <a:pt x="3093" y="1176"/>
                  </a:lnTo>
                  <a:lnTo>
                    <a:pt x="3093" y="1233"/>
                  </a:lnTo>
                  <a:lnTo>
                    <a:pt x="3173" y="1370"/>
                  </a:lnTo>
                  <a:lnTo>
                    <a:pt x="3184" y="1462"/>
                  </a:lnTo>
                  <a:lnTo>
                    <a:pt x="3230" y="1553"/>
                  </a:lnTo>
                  <a:lnTo>
                    <a:pt x="3299" y="1621"/>
                  </a:lnTo>
                  <a:lnTo>
                    <a:pt x="3356" y="1690"/>
                  </a:lnTo>
                  <a:lnTo>
                    <a:pt x="3470" y="1895"/>
                  </a:lnTo>
                  <a:lnTo>
                    <a:pt x="3504" y="1964"/>
                  </a:lnTo>
                  <a:lnTo>
                    <a:pt x="3561" y="2009"/>
                  </a:lnTo>
                  <a:lnTo>
                    <a:pt x="3698" y="2181"/>
                  </a:lnTo>
                  <a:lnTo>
                    <a:pt x="3755" y="2238"/>
                  </a:lnTo>
                  <a:lnTo>
                    <a:pt x="3812" y="2260"/>
                  </a:lnTo>
                  <a:lnTo>
                    <a:pt x="3949" y="2363"/>
                  </a:lnTo>
                  <a:lnTo>
                    <a:pt x="4029" y="2409"/>
                  </a:lnTo>
                  <a:lnTo>
                    <a:pt x="4075" y="2477"/>
                  </a:lnTo>
                  <a:lnTo>
                    <a:pt x="4155" y="2523"/>
                  </a:lnTo>
                  <a:lnTo>
                    <a:pt x="4269" y="2580"/>
                  </a:lnTo>
                  <a:lnTo>
                    <a:pt x="4291" y="2603"/>
                  </a:lnTo>
                  <a:lnTo>
                    <a:pt x="4291" y="2648"/>
                  </a:lnTo>
                  <a:lnTo>
                    <a:pt x="4303" y="2694"/>
                  </a:lnTo>
                  <a:lnTo>
                    <a:pt x="4371" y="2751"/>
                  </a:lnTo>
                  <a:lnTo>
                    <a:pt x="4451" y="2785"/>
                  </a:lnTo>
                  <a:lnTo>
                    <a:pt x="4474" y="2820"/>
                  </a:lnTo>
                  <a:lnTo>
                    <a:pt x="4485" y="2854"/>
                  </a:lnTo>
                  <a:lnTo>
                    <a:pt x="4531" y="2831"/>
                  </a:lnTo>
                  <a:lnTo>
                    <a:pt x="4565" y="2854"/>
                  </a:lnTo>
                  <a:lnTo>
                    <a:pt x="4702" y="2945"/>
                  </a:lnTo>
                  <a:lnTo>
                    <a:pt x="4759" y="2934"/>
                  </a:lnTo>
                  <a:lnTo>
                    <a:pt x="4794" y="2934"/>
                  </a:lnTo>
                  <a:lnTo>
                    <a:pt x="4873" y="2911"/>
                  </a:lnTo>
                  <a:lnTo>
                    <a:pt x="4908" y="2854"/>
                  </a:lnTo>
                  <a:lnTo>
                    <a:pt x="4896" y="2694"/>
                  </a:lnTo>
                  <a:lnTo>
                    <a:pt x="4828" y="2626"/>
                  </a:lnTo>
                  <a:lnTo>
                    <a:pt x="4725" y="2569"/>
                  </a:lnTo>
                  <a:lnTo>
                    <a:pt x="4668" y="2489"/>
                  </a:lnTo>
                  <a:lnTo>
                    <a:pt x="4611" y="2420"/>
                  </a:lnTo>
                  <a:lnTo>
                    <a:pt x="4497" y="2283"/>
                  </a:lnTo>
                  <a:lnTo>
                    <a:pt x="4337" y="2135"/>
                  </a:lnTo>
                  <a:lnTo>
                    <a:pt x="4269" y="2101"/>
                  </a:lnTo>
                  <a:lnTo>
                    <a:pt x="4223" y="2055"/>
                  </a:lnTo>
                  <a:lnTo>
                    <a:pt x="4189" y="2032"/>
                  </a:lnTo>
                  <a:lnTo>
                    <a:pt x="4155" y="1998"/>
                  </a:lnTo>
                  <a:lnTo>
                    <a:pt x="4086" y="1952"/>
                  </a:lnTo>
                  <a:lnTo>
                    <a:pt x="4040" y="1861"/>
                  </a:lnTo>
                  <a:lnTo>
                    <a:pt x="3961" y="1781"/>
                  </a:lnTo>
                  <a:lnTo>
                    <a:pt x="3938" y="1735"/>
                  </a:lnTo>
                  <a:lnTo>
                    <a:pt x="3961" y="1690"/>
                  </a:lnTo>
                  <a:lnTo>
                    <a:pt x="3938" y="1656"/>
                  </a:lnTo>
                  <a:lnTo>
                    <a:pt x="3881" y="1610"/>
                  </a:lnTo>
                  <a:lnTo>
                    <a:pt x="3858" y="1541"/>
                  </a:lnTo>
                  <a:lnTo>
                    <a:pt x="3824" y="1496"/>
                  </a:lnTo>
                  <a:lnTo>
                    <a:pt x="3767" y="1462"/>
                  </a:lnTo>
                  <a:lnTo>
                    <a:pt x="3675" y="1404"/>
                  </a:lnTo>
                  <a:lnTo>
                    <a:pt x="3447" y="1142"/>
                  </a:lnTo>
                  <a:lnTo>
                    <a:pt x="3344" y="1051"/>
                  </a:lnTo>
                  <a:lnTo>
                    <a:pt x="3242" y="1085"/>
                  </a:lnTo>
                  <a:close/>
                  <a:moveTo>
                    <a:pt x="23" y="172"/>
                  </a:moveTo>
                  <a:lnTo>
                    <a:pt x="46" y="115"/>
                  </a:lnTo>
                  <a:lnTo>
                    <a:pt x="58" y="1"/>
                  </a:lnTo>
                  <a:lnTo>
                    <a:pt x="35" y="58"/>
                  </a:lnTo>
                  <a:lnTo>
                    <a:pt x="0" y="19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25"/>
            <p:cNvSpPr/>
            <p:nvPr/>
          </p:nvSpPr>
          <p:spPr>
            <a:xfrm>
              <a:off x="7066600" y="3123225"/>
              <a:ext cx="1175" cy="1450"/>
            </a:xfrm>
            <a:custGeom>
              <a:avLst/>
              <a:gdLst/>
              <a:ahLst/>
              <a:cxnLst/>
              <a:rect l="l" t="t" r="r" b="b"/>
              <a:pathLst>
                <a:path w="47" h="58" extrusionOk="0">
                  <a:moveTo>
                    <a:pt x="46" y="35"/>
                  </a:moveTo>
                  <a:lnTo>
                    <a:pt x="46" y="1"/>
                  </a:lnTo>
                  <a:lnTo>
                    <a:pt x="23" y="1"/>
                  </a:lnTo>
                  <a:lnTo>
                    <a:pt x="12" y="1"/>
                  </a:lnTo>
                  <a:lnTo>
                    <a:pt x="1" y="35"/>
                  </a:lnTo>
                  <a:lnTo>
                    <a:pt x="12" y="47"/>
                  </a:lnTo>
                  <a:lnTo>
                    <a:pt x="23" y="5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25"/>
            <p:cNvSpPr/>
            <p:nvPr/>
          </p:nvSpPr>
          <p:spPr>
            <a:xfrm>
              <a:off x="1214425" y="3663900"/>
              <a:ext cx="1750" cy="2300"/>
            </a:xfrm>
            <a:custGeom>
              <a:avLst/>
              <a:gdLst/>
              <a:ahLst/>
              <a:cxnLst/>
              <a:rect l="l" t="t" r="r" b="b"/>
              <a:pathLst>
                <a:path w="70" h="92" extrusionOk="0">
                  <a:moveTo>
                    <a:pt x="69" y="80"/>
                  </a:moveTo>
                  <a:lnTo>
                    <a:pt x="69" y="46"/>
                  </a:lnTo>
                  <a:lnTo>
                    <a:pt x="46" y="11"/>
                  </a:lnTo>
                  <a:lnTo>
                    <a:pt x="23" y="0"/>
                  </a:lnTo>
                  <a:lnTo>
                    <a:pt x="1" y="11"/>
                  </a:lnTo>
                  <a:lnTo>
                    <a:pt x="23" y="46"/>
                  </a:lnTo>
                  <a:lnTo>
                    <a:pt x="46" y="80"/>
                  </a:lnTo>
                  <a:lnTo>
                    <a:pt x="69" y="9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25"/>
            <p:cNvSpPr/>
            <p:nvPr/>
          </p:nvSpPr>
          <p:spPr>
            <a:xfrm>
              <a:off x="2379600" y="2691850"/>
              <a:ext cx="52250" cy="13150"/>
            </a:xfrm>
            <a:custGeom>
              <a:avLst/>
              <a:gdLst/>
              <a:ahLst/>
              <a:cxnLst/>
              <a:rect l="l" t="t" r="r" b="b"/>
              <a:pathLst>
                <a:path w="2090" h="526" extrusionOk="0">
                  <a:moveTo>
                    <a:pt x="47" y="423"/>
                  </a:moveTo>
                  <a:lnTo>
                    <a:pt x="47" y="412"/>
                  </a:lnTo>
                  <a:lnTo>
                    <a:pt x="47" y="412"/>
                  </a:lnTo>
                  <a:lnTo>
                    <a:pt x="58" y="412"/>
                  </a:lnTo>
                  <a:lnTo>
                    <a:pt x="58" y="400"/>
                  </a:lnTo>
                  <a:lnTo>
                    <a:pt x="81" y="377"/>
                  </a:lnTo>
                  <a:lnTo>
                    <a:pt x="81" y="377"/>
                  </a:lnTo>
                  <a:lnTo>
                    <a:pt x="81" y="366"/>
                  </a:lnTo>
                  <a:lnTo>
                    <a:pt x="58" y="366"/>
                  </a:lnTo>
                  <a:lnTo>
                    <a:pt x="58" y="366"/>
                  </a:lnTo>
                  <a:lnTo>
                    <a:pt x="24" y="366"/>
                  </a:lnTo>
                  <a:lnTo>
                    <a:pt x="1" y="366"/>
                  </a:lnTo>
                  <a:lnTo>
                    <a:pt x="1" y="377"/>
                  </a:lnTo>
                  <a:lnTo>
                    <a:pt x="1" y="400"/>
                  </a:lnTo>
                  <a:lnTo>
                    <a:pt x="35" y="412"/>
                  </a:lnTo>
                  <a:lnTo>
                    <a:pt x="35" y="412"/>
                  </a:lnTo>
                  <a:lnTo>
                    <a:pt x="35" y="423"/>
                  </a:lnTo>
                  <a:lnTo>
                    <a:pt x="47" y="423"/>
                  </a:lnTo>
                  <a:close/>
                  <a:moveTo>
                    <a:pt x="1987" y="389"/>
                  </a:moveTo>
                  <a:lnTo>
                    <a:pt x="2089" y="355"/>
                  </a:lnTo>
                  <a:lnTo>
                    <a:pt x="2089" y="343"/>
                  </a:lnTo>
                  <a:lnTo>
                    <a:pt x="2032" y="332"/>
                  </a:lnTo>
                  <a:lnTo>
                    <a:pt x="1941" y="332"/>
                  </a:lnTo>
                  <a:lnTo>
                    <a:pt x="1873" y="355"/>
                  </a:lnTo>
                  <a:lnTo>
                    <a:pt x="1884" y="377"/>
                  </a:lnTo>
                  <a:lnTo>
                    <a:pt x="1918" y="377"/>
                  </a:lnTo>
                  <a:close/>
                  <a:moveTo>
                    <a:pt x="1462" y="69"/>
                  </a:moveTo>
                  <a:lnTo>
                    <a:pt x="1439" y="46"/>
                  </a:lnTo>
                  <a:lnTo>
                    <a:pt x="1416" y="46"/>
                  </a:lnTo>
                  <a:lnTo>
                    <a:pt x="914" y="24"/>
                  </a:lnTo>
                  <a:lnTo>
                    <a:pt x="731" y="1"/>
                  </a:lnTo>
                  <a:lnTo>
                    <a:pt x="686" y="12"/>
                  </a:lnTo>
                  <a:lnTo>
                    <a:pt x="651" y="24"/>
                  </a:lnTo>
                  <a:lnTo>
                    <a:pt x="629" y="81"/>
                  </a:lnTo>
                  <a:lnTo>
                    <a:pt x="606" y="115"/>
                  </a:lnTo>
                  <a:lnTo>
                    <a:pt x="560" y="138"/>
                  </a:lnTo>
                  <a:lnTo>
                    <a:pt x="572" y="183"/>
                  </a:lnTo>
                  <a:lnTo>
                    <a:pt x="594" y="218"/>
                  </a:lnTo>
                  <a:lnTo>
                    <a:pt x="617" y="275"/>
                  </a:lnTo>
                  <a:lnTo>
                    <a:pt x="606" y="343"/>
                  </a:lnTo>
                  <a:lnTo>
                    <a:pt x="572" y="480"/>
                  </a:lnTo>
                  <a:lnTo>
                    <a:pt x="617" y="514"/>
                  </a:lnTo>
                  <a:lnTo>
                    <a:pt x="720" y="491"/>
                  </a:lnTo>
                  <a:lnTo>
                    <a:pt x="754" y="514"/>
                  </a:lnTo>
                  <a:lnTo>
                    <a:pt x="800" y="526"/>
                  </a:lnTo>
                  <a:lnTo>
                    <a:pt x="857" y="514"/>
                  </a:lnTo>
                  <a:lnTo>
                    <a:pt x="914" y="480"/>
                  </a:lnTo>
                  <a:lnTo>
                    <a:pt x="1039" y="503"/>
                  </a:lnTo>
                  <a:lnTo>
                    <a:pt x="1119" y="480"/>
                  </a:lnTo>
                  <a:lnTo>
                    <a:pt x="1199" y="526"/>
                  </a:lnTo>
                  <a:lnTo>
                    <a:pt x="1256" y="514"/>
                  </a:lnTo>
                  <a:lnTo>
                    <a:pt x="1291" y="526"/>
                  </a:lnTo>
                  <a:lnTo>
                    <a:pt x="1325" y="526"/>
                  </a:lnTo>
                  <a:lnTo>
                    <a:pt x="1416" y="526"/>
                  </a:lnTo>
                  <a:lnTo>
                    <a:pt x="1542" y="503"/>
                  </a:lnTo>
                  <a:lnTo>
                    <a:pt x="1656" y="423"/>
                  </a:lnTo>
                  <a:lnTo>
                    <a:pt x="1701" y="355"/>
                  </a:lnTo>
                  <a:lnTo>
                    <a:pt x="1758" y="309"/>
                  </a:lnTo>
                  <a:lnTo>
                    <a:pt x="1838" y="252"/>
                  </a:lnTo>
                  <a:lnTo>
                    <a:pt x="1838" y="126"/>
                  </a:lnTo>
                  <a:lnTo>
                    <a:pt x="1747" y="115"/>
                  </a:lnTo>
                  <a:lnTo>
                    <a:pt x="1656" y="69"/>
                  </a:lnTo>
                  <a:lnTo>
                    <a:pt x="1496" y="58"/>
                  </a:lnTo>
                  <a:lnTo>
                    <a:pt x="1485" y="58"/>
                  </a:lnTo>
                  <a:lnTo>
                    <a:pt x="1496" y="81"/>
                  </a:lnTo>
                  <a:lnTo>
                    <a:pt x="1485" y="8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25"/>
            <p:cNvSpPr/>
            <p:nvPr/>
          </p:nvSpPr>
          <p:spPr>
            <a:xfrm>
              <a:off x="721700" y="3311250"/>
              <a:ext cx="309875" cy="274775"/>
            </a:xfrm>
            <a:custGeom>
              <a:avLst/>
              <a:gdLst/>
              <a:ahLst/>
              <a:cxnLst/>
              <a:rect l="l" t="t" r="r" b="b"/>
              <a:pathLst>
                <a:path w="12395" h="10991" extrusionOk="0">
                  <a:moveTo>
                    <a:pt x="11071" y="10968"/>
                  </a:moveTo>
                  <a:lnTo>
                    <a:pt x="11059" y="10933"/>
                  </a:lnTo>
                  <a:lnTo>
                    <a:pt x="11025" y="10888"/>
                  </a:lnTo>
                  <a:lnTo>
                    <a:pt x="11013" y="10899"/>
                  </a:lnTo>
                  <a:lnTo>
                    <a:pt x="11025" y="10911"/>
                  </a:lnTo>
                  <a:lnTo>
                    <a:pt x="11059" y="10956"/>
                  </a:lnTo>
                  <a:lnTo>
                    <a:pt x="11059" y="10990"/>
                  </a:lnTo>
                  <a:close/>
                  <a:moveTo>
                    <a:pt x="12394" y="8879"/>
                  </a:moveTo>
                  <a:lnTo>
                    <a:pt x="12371" y="8845"/>
                  </a:lnTo>
                  <a:lnTo>
                    <a:pt x="12314" y="8811"/>
                  </a:lnTo>
                  <a:lnTo>
                    <a:pt x="12280" y="8799"/>
                  </a:lnTo>
                  <a:lnTo>
                    <a:pt x="12257" y="8788"/>
                  </a:lnTo>
                  <a:lnTo>
                    <a:pt x="12246" y="8799"/>
                  </a:lnTo>
                  <a:lnTo>
                    <a:pt x="12257" y="8811"/>
                  </a:lnTo>
                  <a:lnTo>
                    <a:pt x="12269" y="8811"/>
                  </a:lnTo>
                  <a:lnTo>
                    <a:pt x="12314" y="8845"/>
                  </a:lnTo>
                  <a:lnTo>
                    <a:pt x="12360" y="8856"/>
                  </a:lnTo>
                  <a:lnTo>
                    <a:pt x="12383" y="8879"/>
                  </a:lnTo>
                  <a:lnTo>
                    <a:pt x="12383" y="8891"/>
                  </a:lnTo>
                  <a:close/>
                  <a:moveTo>
                    <a:pt x="8902" y="8719"/>
                  </a:moveTo>
                  <a:lnTo>
                    <a:pt x="8822" y="8674"/>
                  </a:lnTo>
                  <a:lnTo>
                    <a:pt x="8834" y="8708"/>
                  </a:lnTo>
                  <a:lnTo>
                    <a:pt x="8891" y="8731"/>
                  </a:lnTo>
                  <a:lnTo>
                    <a:pt x="8914" y="8742"/>
                  </a:lnTo>
                  <a:close/>
                  <a:moveTo>
                    <a:pt x="11824" y="8685"/>
                  </a:moveTo>
                  <a:lnTo>
                    <a:pt x="11767" y="8617"/>
                  </a:lnTo>
                  <a:lnTo>
                    <a:pt x="11732" y="8617"/>
                  </a:lnTo>
                  <a:lnTo>
                    <a:pt x="11824" y="8697"/>
                  </a:lnTo>
                  <a:close/>
                  <a:moveTo>
                    <a:pt x="8742" y="8548"/>
                  </a:moveTo>
                  <a:lnTo>
                    <a:pt x="8685" y="8491"/>
                  </a:lnTo>
                  <a:lnTo>
                    <a:pt x="8663" y="8446"/>
                  </a:lnTo>
                  <a:lnTo>
                    <a:pt x="8617" y="8434"/>
                  </a:lnTo>
                  <a:lnTo>
                    <a:pt x="8628" y="8446"/>
                  </a:lnTo>
                  <a:lnTo>
                    <a:pt x="8685" y="8503"/>
                  </a:lnTo>
                  <a:lnTo>
                    <a:pt x="8731" y="8560"/>
                  </a:lnTo>
                  <a:lnTo>
                    <a:pt x="8765" y="8571"/>
                  </a:lnTo>
                  <a:close/>
                  <a:moveTo>
                    <a:pt x="8708" y="8240"/>
                  </a:moveTo>
                  <a:lnTo>
                    <a:pt x="8685" y="8229"/>
                  </a:lnTo>
                  <a:lnTo>
                    <a:pt x="8685" y="8229"/>
                  </a:lnTo>
                  <a:lnTo>
                    <a:pt x="8685" y="8183"/>
                  </a:lnTo>
                  <a:lnTo>
                    <a:pt x="8720" y="8149"/>
                  </a:lnTo>
                  <a:lnTo>
                    <a:pt x="8799" y="8092"/>
                  </a:lnTo>
                  <a:lnTo>
                    <a:pt x="8799" y="8069"/>
                  </a:lnTo>
                  <a:lnTo>
                    <a:pt x="8799" y="8069"/>
                  </a:lnTo>
                  <a:lnTo>
                    <a:pt x="8777" y="8092"/>
                  </a:lnTo>
                  <a:lnTo>
                    <a:pt x="8720" y="8115"/>
                  </a:lnTo>
                  <a:lnTo>
                    <a:pt x="8685" y="8149"/>
                  </a:lnTo>
                  <a:lnTo>
                    <a:pt x="8674" y="8172"/>
                  </a:lnTo>
                  <a:lnTo>
                    <a:pt x="8663" y="8217"/>
                  </a:lnTo>
                  <a:lnTo>
                    <a:pt x="8674" y="8252"/>
                  </a:lnTo>
                  <a:lnTo>
                    <a:pt x="8685" y="8263"/>
                  </a:lnTo>
                  <a:lnTo>
                    <a:pt x="8720" y="8263"/>
                  </a:lnTo>
                  <a:close/>
                  <a:moveTo>
                    <a:pt x="1941" y="8092"/>
                  </a:moveTo>
                  <a:lnTo>
                    <a:pt x="1918" y="8001"/>
                  </a:lnTo>
                  <a:lnTo>
                    <a:pt x="1872" y="7932"/>
                  </a:lnTo>
                  <a:lnTo>
                    <a:pt x="1758" y="7921"/>
                  </a:lnTo>
                  <a:lnTo>
                    <a:pt x="1678" y="7943"/>
                  </a:lnTo>
                  <a:lnTo>
                    <a:pt x="1667" y="7978"/>
                  </a:lnTo>
                  <a:lnTo>
                    <a:pt x="1678" y="8035"/>
                  </a:lnTo>
                  <a:lnTo>
                    <a:pt x="1758" y="8126"/>
                  </a:lnTo>
                  <a:lnTo>
                    <a:pt x="1827" y="8149"/>
                  </a:lnTo>
                  <a:lnTo>
                    <a:pt x="1941" y="8126"/>
                  </a:lnTo>
                  <a:lnTo>
                    <a:pt x="1998" y="8217"/>
                  </a:lnTo>
                  <a:lnTo>
                    <a:pt x="2021" y="8229"/>
                  </a:lnTo>
                  <a:lnTo>
                    <a:pt x="2078" y="8252"/>
                  </a:lnTo>
                  <a:lnTo>
                    <a:pt x="2101" y="8206"/>
                  </a:lnTo>
                  <a:lnTo>
                    <a:pt x="2066" y="8137"/>
                  </a:lnTo>
                  <a:close/>
                  <a:moveTo>
                    <a:pt x="1530" y="7955"/>
                  </a:moveTo>
                  <a:lnTo>
                    <a:pt x="1541" y="7898"/>
                  </a:lnTo>
                  <a:lnTo>
                    <a:pt x="1507" y="7886"/>
                  </a:lnTo>
                  <a:lnTo>
                    <a:pt x="1439" y="7886"/>
                  </a:lnTo>
                  <a:lnTo>
                    <a:pt x="1439" y="7921"/>
                  </a:lnTo>
                  <a:lnTo>
                    <a:pt x="1450" y="7943"/>
                  </a:lnTo>
                  <a:lnTo>
                    <a:pt x="1473" y="7966"/>
                  </a:lnTo>
                  <a:lnTo>
                    <a:pt x="1507" y="7989"/>
                  </a:lnTo>
                  <a:close/>
                  <a:moveTo>
                    <a:pt x="149" y="7350"/>
                  </a:moveTo>
                  <a:lnTo>
                    <a:pt x="172" y="7350"/>
                  </a:lnTo>
                  <a:lnTo>
                    <a:pt x="115" y="7259"/>
                  </a:lnTo>
                  <a:lnTo>
                    <a:pt x="69" y="7236"/>
                  </a:lnTo>
                  <a:lnTo>
                    <a:pt x="69" y="7247"/>
                  </a:lnTo>
                  <a:lnTo>
                    <a:pt x="69" y="7350"/>
                  </a:lnTo>
                  <a:lnTo>
                    <a:pt x="115" y="7361"/>
                  </a:lnTo>
                  <a:close/>
                  <a:moveTo>
                    <a:pt x="6403" y="7122"/>
                  </a:moveTo>
                  <a:lnTo>
                    <a:pt x="6380" y="7122"/>
                  </a:lnTo>
                  <a:lnTo>
                    <a:pt x="6334" y="7122"/>
                  </a:lnTo>
                  <a:lnTo>
                    <a:pt x="6323" y="7122"/>
                  </a:lnTo>
                  <a:lnTo>
                    <a:pt x="6392" y="7133"/>
                  </a:lnTo>
                  <a:lnTo>
                    <a:pt x="6449" y="7167"/>
                  </a:lnTo>
                  <a:close/>
                  <a:moveTo>
                    <a:pt x="6312" y="7133"/>
                  </a:moveTo>
                  <a:lnTo>
                    <a:pt x="6266" y="7122"/>
                  </a:lnTo>
                  <a:lnTo>
                    <a:pt x="6220" y="7088"/>
                  </a:lnTo>
                  <a:lnTo>
                    <a:pt x="6175" y="7088"/>
                  </a:lnTo>
                  <a:lnTo>
                    <a:pt x="6277" y="7133"/>
                  </a:lnTo>
                  <a:close/>
                  <a:moveTo>
                    <a:pt x="58" y="7145"/>
                  </a:moveTo>
                  <a:lnTo>
                    <a:pt x="69" y="7122"/>
                  </a:lnTo>
                  <a:lnTo>
                    <a:pt x="58" y="7099"/>
                  </a:lnTo>
                  <a:lnTo>
                    <a:pt x="1" y="7076"/>
                  </a:lnTo>
                  <a:lnTo>
                    <a:pt x="12" y="7122"/>
                  </a:lnTo>
                  <a:lnTo>
                    <a:pt x="12" y="7145"/>
                  </a:lnTo>
                  <a:lnTo>
                    <a:pt x="46" y="7156"/>
                  </a:lnTo>
                  <a:close/>
                  <a:moveTo>
                    <a:pt x="4737" y="6859"/>
                  </a:moveTo>
                  <a:lnTo>
                    <a:pt x="4691" y="6802"/>
                  </a:lnTo>
                  <a:lnTo>
                    <a:pt x="4668" y="6768"/>
                  </a:lnTo>
                  <a:lnTo>
                    <a:pt x="4634" y="6711"/>
                  </a:lnTo>
                  <a:lnTo>
                    <a:pt x="4577" y="6631"/>
                  </a:lnTo>
                  <a:lnTo>
                    <a:pt x="4600" y="6677"/>
                  </a:lnTo>
                  <a:lnTo>
                    <a:pt x="4611" y="6711"/>
                  </a:lnTo>
                  <a:lnTo>
                    <a:pt x="4634" y="6734"/>
                  </a:lnTo>
                  <a:lnTo>
                    <a:pt x="4668" y="6791"/>
                  </a:lnTo>
                  <a:lnTo>
                    <a:pt x="4680" y="6825"/>
                  </a:lnTo>
                  <a:lnTo>
                    <a:pt x="4725" y="6882"/>
                  </a:lnTo>
                  <a:lnTo>
                    <a:pt x="4737" y="6882"/>
                  </a:lnTo>
                  <a:close/>
                  <a:moveTo>
                    <a:pt x="7053" y="6642"/>
                  </a:moveTo>
                  <a:lnTo>
                    <a:pt x="7065" y="6574"/>
                  </a:lnTo>
                  <a:lnTo>
                    <a:pt x="7031" y="6574"/>
                  </a:lnTo>
                  <a:lnTo>
                    <a:pt x="7031" y="6642"/>
                  </a:lnTo>
                  <a:close/>
                  <a:moveTo>
                    <a:pt x="4999" y="6414"/>
                  </a:moveTo>
                  <a:lnTo>
                    <a:pt x="4908" y="6334"/>
                  </a:lnTo>
                  <a:lnTo>
                    <a:pt x="4897" y="6334"/>
                  </a:lnTo>
                  <a:lnTo>
                    <a:pt x="4908" y="6357"/>
                  </a:lnTo>
                  <a:lnTo>
                    <a:pt x="4976" y="6437"/>
                  </a:lnTo>
                  <a:lnTo>
                    <a:pt x="4999" y="6460"/>
                  </a:lnTo>
                  <a:close/>
                  <a:moveTo>
                    <a:pt x="9393" y="1587"/>
                  </a:moveTo>
                  <a:lnTo>
                    <a:pt x="9404" y="1553"/>
                  </a:lnTo>
                  <a:lnTo>
                    <a:pt x="9404" y="1530"/>
                  </a:lnTo>
                  <a:lnTo>
                    <a:pt x="9393" y="1507"/>
                  </a:lnTo>
                  <a:lnTo>
                    <a:pt x="9347" y="1496"/>
                  </a:lnTo>
                  <a:lnTo>
                    <a:pt x="9359" y="1598"/>
                  </a:lnTo>
                  <a:close/>
                  <a:moveTo>
                    <a:pt x="9005" y="1050"/>
                  </a:moveTo>
                  <a:lnTo>
                    <a:pt x="8993" y="1028"/>
                  </a:lnTo>
                  <a:lnTo>
                    <a:pt x="8959" y="1028"/>
                  </a:lnTo>
                  <a:lnTo>
                    <a:pt x="8948" y="1039"/>
                  </a:lnTo>
                  <a:lnTo>
                    <a:pt x="8948" y="1108"/>
                  </a:lnTo>
                  <a:close/>
                  <a:moveTo>
                    <a:pt x="9016" y="822"/>
                  </a:moveTo>
                  <a:lnTo>
                    <a:pt x="8902" y="902"/>
                  </a:lnTo>
                  <a:lnTo>
                    <a:pt x="8936" y="959"/>
                  </a:lnTo>
                  <a:lnTo>
                    <a:pt x="8993" y="971"/>
                  </a:lnTo>
                  <a:lnTo>
                    <a:pt x="9016" y="936"/>
                  </a:lnTo>
                  <a:lnTo>
                    <a:pt x="9130" y="925"/>
                  </a:lnTo>
                  <a:lnTo>
                    <a:pt x="9176" y="868"/>
                  </a:lnTo>
                  <a:lnTo>
                    <a:pt x="9130" y="879"/>
                  </a:lnTo>
                  <a:close/>
                  <a:moveTo>
                    <a:pt x="8149" y="583"/>
                  </a:moveTo>
                  <a:lnTo>
                    <a:pt x="8172" y="514"/>
                  </a:lnTo>
                  <a:lnTo>
                    <a:pt x="8149" y="503"/>
                  </a:lnTo>
                  <a:lnTo>
                    <a:pt x="8092" y="526"/>
                  </a:lnTo>
                  <a:lnTo>
                    <a:pt x="8092" y="560"/>
                  </a:lnTo>
                  <a:lnTo>
                    <a:pt x="8138" y="617"/>
                  </a:lnTo>
                  <a:close/>
                  <a:moveTo>
                    <a:pt x="8514" y="138"/>
                  </a:moveTo>
                  <a:lnTo>
                    <a:pt x="8560" y="126"/>
                  </a:lnTo>
                  <a:lnTo>
                    <a:pt x="8560" y="115"/>
                  </a:lnTo>
                  <a:lnTo>
                    <a:pt x="8537" y="80"/>
                  </a:lnTo>
                  <a:lnTo>
                    <a:pt x="8491" y="69"/>
                  </a:lnTo>
                  <a:lnTo>
                    <a:pt x="8480" y="80"/>
                  </a:lnTo>
                  <a:lnTo>
                    <a:pt x="8457" y="115"/>
                  </a:lnTo>
                  <a:lnTo>
                    <a:pt x="8480" y="160"/>
                  </a:lnTo>
                  <a:close/>
                  <a:moveTo>
                    <a:pt x="8103" y="126"/>
                  </a:moveTo>
                  <a:lnTo>
                    <a:pt x="8115" y="80"/>
                  </a:lnTo>
                  <a:lnTo>
                    <a:pt x="8115" y="58"/>
                  </a:lnTo>
                  <a:lnTo>
                    <a:pt x="8103" y="23"/>
                  </a:lnTo>
                  <a:lnTo>
                    <a:pt x="7978" y="1"/>
                  </a:lnTo>
                  <a:lnTo>
                    <a:pt x="7966" y="12"/>
                  </a:lnTo>
                  <a:lnTo>
                    <a:pt x="7966" y="69"/>
                  </a:lnTo>
                  <a:lnTo>
                    <a:pt x="7989" y="138"/>
                  </a:lnTo>
                  <a:lnTo>
                    <a:pt x="8035" y="13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25"/>
            <p:cNvSpPr/>
            <p:nvPr/>
          </p:nvSpPr>
          <p:spPr>
            <a:xfrm>
              <a:off x="5798700" y="3079300"/>
              <a:ext cx="6875" cy="4025"/>
            </a:xfrm>
            <a:custGeom>
              <a:avLst/>
              <a:gdLst/>
              <a:ahLst/>
              <a:cxnLst/>
              <a:rect l="l" t="t" r="r" b="b"/>
              <a:pathLst>
                <a:path w="275" h="161" extrusionOk="0">
                  <a:moveTo>
                    <a:pt x="263" y="103"/>
                  </a:moveTo>
                  <a:lnTo>
                    <a:pt x="275" y="80"/>
                  </a:lnTo>
                  <a:lnTo>
                    <a:pt x="240" y="46"/>
                  </a:lnTo>
                  <a:lnTo>
                    <a:pt x="206" y="35"/>
                  </a:lnTo>
                  <a:lnTo>
                    <a:pt x="126" y="0"/>
                  </a:lnTo>
                  <a:lnTo>
                    <a:pt x="46" y="23"/>
                  </a:lnTo>
                  <a:lnTo>
                    <a:pt x="1" y="103"/>
                  </a:lnTo>
                  <a:lnTo>
                    <a:pt x="126" y="16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25"/>
            <p:cNvSpPr/>
            <p:nvPr/>
          </p:nvSpPr>
          <p:spPr>
            <a:xfrm>
              <a:off x="6833800" y="3262175"/>
              <a:ext cx="212850" cy="118425"/>
            </a:xfrm>
            <a:custGeom>
              <a:avLst/>
              <a:gdLst/>
              <a:ahLst/>
              <a:cxnLst/>
              <a:rect l="l" t="t" r="r" b="b"/>
              <a:pathLst>
                <a:path w="8514" h="4737" extrusionOk="0">
                  <a:moveTo>
                    <a:pt x="8514" y="4588"/>
                  </a:moveTo>
                  <a:lnTo>
                    <a:pt x="8479" y="4554"/>
                  </a:lnTo>
                  <a:lnTo>
                    <a:pt x="8468" y="4497"/>
                  </a:lnTo>
                  <a:lnTo>
                    <a:pt x="8422" y="4497"/>
                  </a:lnTo>
                  <a:lnTo>
                    <a:pt x="8388" y="4520"/>
                  </a:lnTo>
                  <a:lnTo>
                    <a:pt x="8411" y="4600"/>
                  </a:lnTo>
                  <a:lnTo>
                    <a:pt x="8445" y="4600"/>
                  </a:lnTo>
                  <a:close/>
                  <a:moveTo>
                    <a:pt x="3435" y="4702"/>
                  </a:moveTo>
                  <a:lnTo>
                    <a:pt x="3424" y="4668"/>
                  </a:lnTo>
                  <a:lnTo>
                    <a:pt x="3344" y="4611"/>
                  </a:lnTo>
                  <a:lnTo>
                    <a:pt x="3081" y="4429"/>
                  </a:lnTo>
                  <a:lnTo>
                    <a:pt x="3024" y="4417"/>
                  </a:lnTo>
                  <a:lnTo>
                    <a:pt x="3002" y="4429"/>
                  </a:lnTo>
                  <a:lnTo>
                    <a:pt x="2990" y="4474"/>
                  </a:lnTo>
                  <a:lnTo>
                    <a:pt x="3002" y="4497"/>
                  </a:lnTo>
                  <a:lnTo>
                    <a:pt x="3081" y="4520"/>
                  </a:lnTo>
                  <a:lnTo>
                    <a:pt x="3081" y="4531"/>
                  </a:lnTo>
                  <a:lnTo>
                    <a:pt x="3116" y="4566"/>
                  </a:lnTo>
                  <a:lnTo>
                    <a:pt x="3218" y="4588"/>
                  </a:lnTo>
                  <a:lnTo>
                    <a:pt x="3275" y="4634"/>
                  </a:lnTo>
                  <a:lnTo>
                    <a:pt x="3287" y="4702"/>
                  </a:lnTo>
                  <a:lnTo>
                    <a:pt x="3333" y="4714"/>
                  </a:lnTo>
                  <a:lnTo>
                    <a:pt x="3378" y="4737"/>
                  </a:lnTo>
                  <a:close/>
                  <a:moveTo>
                    <a:pt x="8000" y="3755"/>
                  </a:moveTo>
                  <a:lnTo>
                    <a:pt x="8000" y="3744"/>
                  </a:lnTo>
                  <a:lnTo>
                    <a:pt x="8023" y="3698"/>
                  </a:lnTo>
                  <a:lnTo>
                    <a:pt x="8000" y="3687"/>
                  </a:lnTo>
                  <a:lnTo>
                    <a:pt x="7932" y="3675"/>
                  </a:lnTo>
                  <a:lnTo>
                    <a:pt x="7829" y="3687"/>
                  </a:lnTo>
                  <a:lnTo>
                    <a:pt x="7783" y="3721"/>
                  </a:lnTo>
                  <a:lnTo>
                    <a:pt x="7760" y="3755"/>
                  </a:lnTo>
                  <a:lnTo>
                    <a:pt x="7726" y="3755"/>
                  </a:lnTo>
                  <a:lnTo>
                    <a:pt x="7726" y="3790"/>
                  </a:lnTo>
                  <a:lnTo>
                    <a:pt x="7738" y="3847"/>
                  </a:lnTo>
                  <a:lnTo>
                    <a:pt x="7772" y="3835"/>
                  </a:lnTo>
                  <a:lnTo>
                    <a:pt x="7795" y="3847"/>
                  </a:lnTo>
                  <a:lnTo>
                    <a:pt x="7875" y="3778"/>
                  </a:lnTo>
                  <a:lnTo>
                    <a:pt x="7909" y="3778"/>
                  </a:lnTo>
                  <a:lnTo>
                    <a:pt x="7920" y="3778"/>
                  </a:lnTo>
                  <a:close/>
                  <a:moveTo>
                    <a:pt x="4519" y="3436"/>
                  </a:moveTo>
                  <a:lnTo>
                    <a:pt x="4508" y="3402"/>
                  </a:lnTo>
                  <a:lnTo>
                    <a:pt x="4474" y="3390"/>
                  </a:lnTo>
                  <a:lnTo>
                    <a:pt x="4348" y="3287"/>
                  </a:lnTo>
                  <a:lnTo>
                    <a:pt x="4280" y="3265"/>
                  </a:lnTo>
                  <a:lnTo>
                    <a:pt x="4200" y="3265"/>
                  </a:lnTo>
                  <a:lnTo>
                    <a:pt x="4188" y="3333"/>
                  </a:lnTo>
                  <a:lnTo>
                    <a:pt x="4188" y="3379"/>
                  </a:lnTo>
                  <a:lnTo>
                    <a:pt x="4280" y="3379"/>
                  </a:lnTo>
                  <a:lnTo>
                    <a:pt x="4337" y="3402"/>
                  </a:lnTo>
                  <a:lnTo>
                    <a:pt x="4337" y="3493"/>
                  </a:lnTo>
                  <a:lnTo>
                    <a:pt x="4360" y="3516"/>
                  </a:lnTo>
                  <a:lnTo>
                    <a:pt x="4360" y="3584"/>
                  </a:lnTo>
                  <a:lnTo>
                    <a:pt x="4531" y="3721"/>
                  </a:lnTo>
                  <a:lnTo>
                    <a:pt x="4634" y="3778"/>
                  </a:lnTo>
                  <a:lnTo>
                    <a:pt x="4736" y="3790"/>
                  </a:lnTo>
                  <a:lnTo>
                    <a:pt x="4793" y="3812"/>
                  </a:lnTo>
                  <a:lnTo>
                    <a:pt x="4862" y="3801"/>
                  </a:lnTo>
                  <a:lnTo>
                    <a:pt x="4930" y="3835"/>
                  </a:lnTo>
                  <a:lnTo>
                    <a:pt x="4987" y="3812"/>
                  </a:lnTo>
                  <a:lnTo>
                    <a:pt x="4930" y="3778"/>
                  </a:lnTo>
                  <a:lnTo>
                    <a:pt x="4930" y="3721"/>
                  </a:lnTo>
                  <a:lnTo>
                    <a:pt x="4862" y="3538"/>
                  </a:lnTo>
                  <a:lnTo>
                    <a:pt x="4816" y="3493"/>
                  </a:lnTo>
                  <a:lnTo>
                    <a:pt x="4748" y="3504"/>
                  </a:lnTo>
                  <a:lnTo>
                    <a:pt x="4679" y="3481"/>
                  </a:lnTo>
                  <a:lnTo>
                    <a:pt x="4622" y="3481"/>
                  </a:lnTo>
                  <a:close/>
                  <a:moveTo>
                    <a:pt x="4462" y="2740"/>
                  </a:moveTo>
                  <a:lnTo>
                    <a:pt x="4371" y="2500"/>
                  </a:lnTo>
                  <a:lnTo>
                    <a:pt x="4348" y="2489"/>
                  </a:lnTo>
                  <a:lnTo>
                    <a:pt x="4360" y="2580"/>
                  </a:lnTo>
                  <a:lnTo>
                    <a:pt x="4371" y="2637"/>
                  </a:lnTo>
                  <a:lnTo>
                    <a:pt x="4360" y="2705"/>
                  </a:lnTo>
                  <a:lnTo>
                    <a:pt x="4348" y="2785"/>
                  </a:lnTo>
                  <a:lnTo>
                    <a:pt x="4371" y="2819"/>
                  </a:lnTo>
                  <a:lnTo>
                    <a:pt x="4405" y="2785"/>
                  </a:lnTo>
                  <a:lnTo>
                    <a:pt x="4462" y="2865"/>
                  </a:lnTo>
                  <a:lnTo>
                    <a:pt x="4462" y="2831"/>
                  </a:lnTo>
                  <a:close/>
                  <a:moveTo>
                    <a:pt x="3059" y="2420"/>
                  </a:moveTo>
                  <a:lnTo>
                    <a:pt x="3024" y="2409"/>
                  </a:lnTo>
                  <a:lnTo>
                    <a:pt x="2956" y="2443"/>
                  </a:lnTo>
                  <a:lnTo>
                    <a:pt x="2945" y="2489"/>
                  </a:lnTo>
                  <a:lnTo>
                    <a:pt x="2933" y="2591"/>
                  </a:lnTo>
                  <a:lnTo>
                    <a:pt x="2933" y="2648"/>
                  </a:lnTo>
                  <a:lnTo>
                    <a:pt x="2979" y="2751"/>
                  </a:lnTo>
                  <a:lnTo>
                    <a:pt x="3024" y="2819"/>
                  </a:lnTo>
                  <a:lnTo>
                    <a:pt x="3059" y="2865"/>
                  </a:lnTo>
                  <a:lnTo>
                    <a:pt x="3093" y="2888"/>
                  </a:lnTo>
                  <a:lnTo>
                    <a:pt x="3218" y="2899"/>
                  </a:lnTo>
                  <a:lnTo>
                    <a:pt x="3458" y="2922"/>
                  </a:lnTo>
                  <a:lnTo>
                    <a:pt x="3595" y="2979"/>
                  </a:lnTo>
                  <a:lnTo>
                    <a:pt x="3721" y="3002"/>
                  </a:lnTo>
                  <a:lnTo>
                    <a:pt x="3778" y="2991"/>
                  </a:lnTo>
                  <a:lnTo>
                    <a:pt x="3846" y="2956"/>
                  </a:lnTo>
                  <a:lnTo>
                    <a:pt x="3858" y="2945"/>
                  </a:lnTo>
                  <a:lnTo>
                    <a:pt x="3846" y="2865"/>
                  </a:lnTo>
                  <a:lnTo>
                    <a:pt x="3823" y="2819"/>
                  </a:lnTo>
                  <a:lnTo>
                    <a:pt x="3766" y="2785"/>
                  </a:lnTo>
                  <a:lnTo>
                    <a:pt x="3732" y="2705"/>
                  </a:lnTo>
                  <a:lnTo>
                    <a:pt x="3664" y="2648"/>
                  </a:lnTo>
                  <a:lnTo>
                    <a:pt x="3538" y="2546"/>
                  </a:lnTo>
                  <a:lnTo>
                    <a:pt x="3310" y="2546"/>
                  </a:lnTo>
                  <a:lnTo>
                    <a:pt x="3218" y="2557"/>
                  </a:lnTo>
                  <a:close/>
                  <a:moveTo>
                    <a:pt x="3435" y="2169"/>
                  </a:moveTo>
                  <a:lnTo>
                    <a:pt x="3355" y="2192"/>
                  </a:lnTo>
                  <a:lnTo>
                    <a:pt x="3355" y="2237"/>
                  </a:lnTo>
                  <a:lnTo>
                    <a:pt x="3424" y="2249"/>
                  </a:lnTo>
                  <a:lnTo>
                    <a:pt x="3481" y="2283"/>
                  </a:lnTo>
                  <a:lnTo>
                    <a:pt x="3492" y="2317"/>
                  </a:lnTo>
                  <a:lnTo>
                    <a:pt x="3492" y="2317"/>
                  </a:lnTo>
                  <a:lnTo>
                    <a:pt x="3515" y="2306"/>
                  </a:lnTo>
                  <a:lnTo>
                    <a:pt x="3572" y="2340"/>
                  </a:lnTo>
                  <a:lnTo>
                    <a:pt x="3606" y="2295"/>
                  </a:lnTo>
                  <a:lnTo>
                    <a:pt x="3549" y="2226"/>
                  </a:lnTo>
                  <a:lnTo>
                    <a:pt x="3492" y="2180"/>
                  </a:lnTo>
                  <a:lnTo>
                    <a:pt x="3481" y="2180"/>
                  </a:lnTo>
                  <a:close/>
                  <a:moveTo>
                    <a:pt x="2636" y="2272"/>
                  </a:moveTo>
                  <a:lnTo>
                    <a:pt x="2671" y="2249"/>
                  </a:lnTo>
                  <a:lnTo>
                    <a:pt x="2671" y="2192"/>
                  </a:lnTo>
                  <a:lnTo>
                    <a:pt x="2636" y="2192"/>
                  </a:lnTo>
                  <a:lnTo>
                    <a:pt x="2625" y="2158"/>
                  </a:lnTo>
                  <a:lnTo>
                    <a:pt x="2591" y="2158"/>
                  </a:lnTo>
                  <a:lnTo>
                    <a:pt x="2545" y="2192"/>
                  </a:lnTo>
                  <a:lnTo>
                    <a:pt x="2522" y="2237"/>
                  </a:lnTo>
                  <a:lnTo>
                    <a:pt x="2534" y="2260"/>
                  </a:lnTo>
                  <a:lnTo>
                    <a:pt x="2591" y="2260"/>
                  </a:lnTo>
                  <a:lnTo>
                    <a:pt x="2625" y="2272"/>
                  </a:lnTo>
                  <a:close/>
                  <a:moveTo>
                    <a:pt x="1438" y="1952"/>
                  </a:moveTo>
                  <a:lnTo>
                    <a:pt x="1427" y="1918"/>
                  </a:lnTo>
                  <a:lnTo>
                    <a:pt x="1381" y="1895"/>
                  </a:lnTo>
                  <a:lnTo>
                    <a:pt x="1347" y="1895"/>
                  </a:lnTo>
                  <a:lnTo>
                    <a:pt x="1278" y="1907"/>
                  </a:lnTo>
                  <a:lnTo>
                    <a:pt x="1290" y="1918"/>
                  </a:lnTo>
                  <a:lnTo>
                    <a:pt x="1381" y="1964"/>
                  </a:lnTo>
                  <a:lnTo>
                    <a:pt x="1415" y="1975"/>
                  </a:lnTo>
                  <a:close/>
                  <a:moveTo>
                    <a:pt x="1872" y="2009"/>
                  </a:moveTo>
                  <a:lnTo>
                    <a:pt x="1917" y="1975"/>
                  </a:lnTo>
                  <a:lnTo>
                    <a:pt x="1906" y="1952"/>
                  </a:lnTo>
                  <a:lnTo>
                    <a:pt x="1895" y="1872"/>
                  </a:lnTo>
                  <a:lnTo>
                    <a:pt x="1838" y="1975"/>
                  </a:lnTo>
                  <a:lnTo>
                    <a:pt x="1849" y="2009"/>
                  </a:lnTo>
                  <a:close/>
                  <a:moveTo>
                    <a:pt x="1803" y="1884"/>
                  </a:moveTo>
                  <a:lnTo>
                    <a:pt x="1803" y="1849"/>
                  </a:lnTo>
                  <a:lnTo>
                    <a:pt x="1803" y="1815"/>
                  </a:lnTo>
                  <a:lnTo>
                    <a:pt x="1780" y="1804"/>
                  </a:lnTo>
                  <a:lnTo>
                    <a:pt x="1838" y="1758"/>
                  </a:lnTo>
                  <a:lnTo>
                    <a:pt x="1815" y="1747"/>
                  </a:lnTo>
                  <a:lnTo>
                    <a:pt x="1735" y="1724"/>
                  </a:lnTo>
                  <a:lnTo>
                    <a:pt x="1712" y="1747"/>
                  </a:lnTo>
                  <a:lnTo>
                    <a:pt x="1678" y="1758"/>
                  </a:lnTo>
                  <a:lnTo>
                    <a:pt x="1666" y="1781"/>
                  </a:lnTo>
                  <a:lnTo>
                    <a:pt x="1655" y="1792"/>
                  </a:lnTo>
                  <a:lnTo>
                    <a:pt x="1632" y="1861"/>
                  </a:lnTo>
                  <a:lnTo>
                    <a:pt x="1666" y="1918"/>
                  </a:lnTo>
                  <a:lnTo>
                    <a:pt x="1723" y="1952"/>
                  </a:lnTo>
                  <a:close/>
                  <a:moveTo>
                    <a:pt x="1233" y="1907"/>
                  </a:moveTo>
                  <a:lnTo>
                    <a:pt x="1187" y="1849"/>
                  </a:lnTo>
                  <a:lnTo>
                    <a:pt x="1210" y="1781"/>
                  </a:lnTo>
                  <a:lnTo>
                    <a:pt x="1233" y="1770"/>
                  </a:lnTo>
                  <a:lnTo>
                    <a:pt x="1267" y="1690"/>
                  </a:lnTo>
                  <a:lnTo>
                    <a:pt x="1244" y="1633"/>
                  </a:lnTo>
                  <a:lnTo>
                    <a:pt x="1221" y="1655"/>
                  </a:lnTo>
                  <a:lnTo>
                    <a:pt x="1119" y="1735"/>
                  </a:lnTo>
                  <a:lnTo>
                    <a:pt x="1107" y="1781"/>
                  </a:lnTo>
                  <a:lnTo>
                    <a:pt x="1187" y="1895"/>
                  </a:lnTo>
                  <a:lnTo>
                    <a:pt x="1233" y="1918"/>
                  </a:lnTo>
                  <a:close/>
                  <a:moveTo>
                    <a:pt x="3093" y="1724"/>
                  </a:moveTo>
                  <a:lnTo>
                    <a:pt x="3059" y="1667"/>
                  </a:lnTo>
                  <a:lnTo>
                    <a:pt x="3059" y="1633"/>
                  </a:lnTo>
                  <a:lnTo>
                    <a:pt x="3013" y="1610"/>
                  </a:lnTo>
                  <a:lnTo>
                    <a:pt x="2990" y="1621"/>
                  </a:lnTo>
                  <a:lnTo>
                    <a:pt x="2979" y="1667"/>
                  </a:lnTo>
                  <a:lnTo>
                    <a:pt x="2990" y="1690"/>
                  </a:lnTo>
                  <a:lnTo>
                    <a:pt x="3047" y="1735"/>
                  </a:lnTo>
                  <a:close/>
                  <a:moveTo>
                    <a:pt x="3949" y="1553"/>
                  </a:moveTo>
                  <a:lnTo>
                    <a:pt x="3915" y="1553"/>
                  </a:lnTo>
                  <a:lnTo>
                    <a:pt x="3903" y="1564"/>
                  </a:lnTo>
                  <a:lnTo>
                    <a:pt x="3869" y="1564"/>
                  </a:lnTo>
                  <a:lnTo>
                    <a:pt x="3835" y="1564"/>
                  </a:lnTo>
                  <a:lnTo>
                    <a:pt x="3812" y="1598"/>
                  </a:lnTo>
                  <a:lnTo>
                    <a:pt x="3903" y="1747"/>
                  </a:lnTo>
                  <a:lnTo>
                    <a:pt x="3858" y="1827"/>
                  </a:lnTo>
                  <a:lnTo>
                    <a:pt x="3915" y="2135"/>
                  </a:lnTo>
                  <a:lnTo>
                    <a:pt x="3972" y="2306"/>
                  </a:lnTo>
                  <a:lnTo>
                    <a:pt x="4086" y="2420"/>
                  </a:lnTo>
                  <a:lnTo>
                    <a:pt x="4086" y="2454"/>
                  </a:lnTo>
                  <a:lnTo>
                    <a:pt x="4200" y="2523"/>
                  </a:lnTo>
                  <a:lnTo>
                    <a:pt x="4291" y="2705"/>
                  </a:lnTo>
                  <a:lnTo>
                    <a:pt x="4314" y="2717"/>
                  </a:lnTo>
                  <a:lnTo>
                    <a:pt x="4325" y="2694"/>
                  </a:lnTo>
                  <a:lnTo>
                    <a:pt x="4325" y="2603"/>
                  </a:lnTo>
                  <a:lnTo>
                    <a:pt x="4257" y="2454"/>
                  </a:lnTo>
                  <a:lnTo>
                    <a:pt x="4268" y="2340"/>
                  </a:lnTo>
                  <a:lnTo>
                    <a:pt x="4246" y="2295"/>
                  </a:lnTo>
                  <a:lnTo>
                    <a:pt x="4246" y="2249"/>
                  </a:lnTo>
                  <a:lnTo>
                    <a:pt x="4211" y="2135"/>
                  </a:lnTo>
                  <a:lnTo>
                    <a:pt x="4131" y="2032"/>
                  </a:lnTo>
                  <a:lnTo>
                    <a:pt x="4086" y="2021"/>
                  </a:lnTo>
                  <a:lnTo>
                    <a:pt x="4063" y="1975"/>
                  </a:lnTo>
                  <a:lnTo>
                    <a:pt x="4086" y="1895"/>
                  </a:lnTo>
                  <a:lnTo>
                    <a:pt x="4120" y="1861"/>
                  </a:lnTo>
                  <a:lnTo>
                    <a:pt x="4131" y="1827"/>
                  </a:lnTo>
                  <a:close/>
                  <a:moveTo>
                    <a:pt x="1575" y="1484"/>
                  </a:moveTo>
                  <a:lnTo>
                    <a:pt x="1495" y="1450"/>
                  </a:lnTo>
                  <a:lnTo>
                    <a:pt x="1461" y="1404"/>
                  </a:lnTo>
                  <a:lnTo>
                    <a:pt x="1461" y="1267"/>
                  </a:lnTo>
                  <a:lnTo>
                    <a:pt x="1381" y="1222"/>
                  </a:lnTo>
                  <a:lnTo>
                    <a:pt x="1335" y="1256"/>
                  </a:lnTo>
                  <a:lnTo>
                    <a:pt x="1256" y="1347"/>
                  </a:lnTo>
                  <a:lnTo>
                    <a:pt x="1221" y="1404"/>
                  </a:lnTo>
                  <a:lnTo>
                    <a:pt x="1153" y="1450"/>
                  </a:lnTo>
                  <a:lnTo>
                    <a:pt x="1141" y="1496"/>
                  </a:lnTo>
                  <a:lnTo>
                    <a:pt x="1141" y="1553"/>
                  </a:lnTo>
                  <a:lnTo>
                    <a:pt x="1198" y="1564"/>
                  </a:lnTo>
                  <a:lnTo>
                    <a:pt x="1233" y="1507"/>
                  </a:lnTo>
                  <a:lnTo>
                    <a:pt x="1370" y="1496"/>
                  </a:lnTo>
                  <a:lnTo>
                    <a:pt x="1404" y="1507"/>
                  </a:lnTo>
                  <a:lnTo>
                    <a:pt x="1404" y="1564"/>
                  </a:lnTo>
                  <a:lnTo>
                    <a:pt x="1427" y="1667"/>
                  </a:lnTo>
                  <a:lnTo>
                    <a:pt x="1461" y="1713"/>
                  </a:lnTo>
                  <a:lnTo>
                    <a:pt x="1541" y="1735"/>
                  </a:lnTo>
                  <a:lnTo>
                    <a:pt x="1598" y="1827"/>
                  </a:lnTo>
                  <a:lnTo>
                    <a:pt x="1609" y="1781"/>
                  </a:lnTo>
                  <a:lnTo>
                    <a:pt x="1632" y="1781"/>
                  </a:lnTo>
                  <a:lnTo>
                    <a:pt x="1666" y="1724"/>
                  </a:lnTo>
                  <a:lnTo>
                    <a:pt x="1621" y="1553"/>
                  </a:lnTo>
                  <a:close/>
                  <a:moveTo>
                    <a:pt x="651" y="1427"/>
                  </a:moveTo>
                  <a:lnTo>
                    <a:pt x="662" y="1347"/>
                  </a:lnTo>
                  <a:lnTo>
                    <a:pt x="651" y="1222"/>
                  </a:lnTo>
                  <a:lnTo>
                    <a:pt x="616" y="1233"/>
                  </a:lnTo>
                  <a:lnTo>
                    <a:pt x="616" y="1267"/>
                  </a:lnTo>
                  <a:lnTo>
                    <a:pt x="605" y="1324"/>
                  </a:lnTo>
                  <a:lnTo>
                    <a:pt x="639" y="1439"/>
                  </a:lnTo>
                  <a:close/>
                  <a:moveTo>
                    <a:pt x="1107" y="1370"/>
                  </a:moveTo>
                  <a:lnTo>
                    <a:pt x="1141" y="1336"/>
                  </a:lnTo>
                  <a:lnTo>
                    <a:pt x="1141" y="1279"/>
                  </a:lnTo>
                  <a:lnTo>
                    <a:pt x="1141" y="1210"/>
                  </a:lnTo>
                  <a:lnTo>
                    <a:pt x="1107" y="1153"/>
                  </a:lnTo>
                  <a:lnTo>
                    <a:pt x="1073" y="1119"/>
                  </a:lnTo>
                  <a:lnTo>
                    <a:pt x="1004" y="1142"/>
                  </a:lnTo>
                  <a:lnTo>
                    <a:pt x="947" y="1210"/>
                  </a:lnTo>
                  <a:lnTo>
                    <a:pt x="947" y="1279"/>
                  </a:lnTo>
                  <a:lnTo>
                    <a:pt x="1004" y="1370"/>
                  </a:lnTo>
                  <a:lnTo>
                    <a:pt x="1096" y="1370"/>
                  </a:lnTo>
                  <a:close/>
                  <a:moveTo>
                    <a:pt x="742" y="1199"/>
                  </a:moveTo>
                  <a:lnTo>
                    <a:pt x="765" y="1153"/>
                  </a:lnTo>
                  <a:lnTo>
                    <a:pt x="833" y="1051"/>
                  </a:lnTo>
                  <a:lnTo>
                    <a:pt x="856" y="1005"/>
                  </a:lnTo>
                  <a:lnTo>
                    <a:pt x="776" y="982"/>
                  </a:lnTo>
                  <a:lnTo>
                    <a:pt x="719" y="914"/>
                  </a:lnTo>
                  <a:lnTo>
                    <a:pt x="662" y="879"/>
                  </a:lnTo>
                  <a:lnTo>
                    <a:pt x="616" y="936"/>
                  </a:lnTo>
                  <a:lnTo>
                    <a:pt x="616" y="994"/>
                  </a:lnTo>
                  <a:lnTo>
                    <a:pt x="696" y="1073"/>
                  </a:lnTo>
                  <a:lnTo>
                    <a:pt x="674" y="1130"/>
                  </a:lnTo>
                  <a:lnTo>
                    <a:pt x="708" y="1153"/>
                  </a:lnTo>
                  <a:lnTo>
                    <a:pt x="719" y="1210"/>
                  </a:lnTo>
                  <a:close/>
                  <a:moveTo>
                    <a:pt x="3230" y="1747"/>
                  </a:moveTo>
                  <a:lnTo>
                    <a:pt x="3218" y="1678"/>
                  </a:lnTo>
                  <a:lnTo>
                    <a:pt x="3173" y="1621"/>
                  </a:lnTo>
                  <a:lnTo>
                    <a:pt x="3230" y="1553"/>
                  </a:lnTo>
                  <a:lnTo>
                    <a:pt x="2922" y="1279"/>
                  </a:lnTo>
                  <a:lnTo>
                    <a:pt x="2876" y="1256"/>
                  </a:lnTo>
                  <a:lnTo>
                    <a:pt x="2819" y="1233"/>
                  </a:lnTo>
                  <a:lnTo>
                    <a:pt x="2751" y="1176"/>
                  </a:lnTo>
                  <a:lnTo>
                    <a:pt x="2682" y="1165"/>
                  </a:lnTo>
                  <a:lnTo>
                    <a:pt x="2602" y="1108"/>
                  </a:lnTo>
                  <a:lnTo>
                    <a:pt x="2579" y="1062"/>
                  </a:lnTo>
                  <a:lnTo>
                    <a:pt x="2488" y="1005"/>
                  </a:lnTo>
                  <a:lnTo>
                    <a:pt x="2408" y="891"/>
                  </a:lnTo>
                  <a:lnTo>
                    <a:pt x="2191" y="857"/>
                  </a:lnTo>
                  <a:lnTo>
                    <a:pt x="2203" y="879"/>
                  </a:lnTo>
                  <a:lnTo>
                    <a:pt x="2260" y="936"/>
                  </a:lnTo>
                  <a:lnTo>
                    <a:pt x="2283" y="1039"/>
                  </a:lnTo>
                  <a:lnTo>
                    <a:pt x="2351" y="1096"/>
                  </a:lnTo>
                  <a:lnTo>
                    <a:pt x="2420" y="1176"/>
                  </a:lnTo>
                  <a:lnTo>
                    <a:pt x="2454" y="1199"/>
                  </a:lnTo>
                  <a:lnTo>
                    <a:pt x="2477" y="1222"/>
                  </a:lnTo>
                  <a:lnTo>
                    <a:pt x="2534" y="1290"/>
                  </a:lnTo>
                  <a:lnTo>
                    <a:pt x="2648" y="1347"/>
                  </a:lnTo>
                  <a:lnTo>
                    <a:pt x="2762" y="1439"/>
                  </a:lnTo>
                  <a:lnTo>
                    <a:pt x="2808" y="1450"/>
                  </a:lnTo>
                  <a:lnTo>
                    <a:pt x="2853" y="1496"/>
                  </a:lnTo>
                  <a:lnTo>
                    <a:pt x="3059" y="1598"/>
                  </a:lnTo>
                  <a:lnTo>
                    <a:pt x="3139" y="1690"/>
                  </a:lnTo>
                  <a:lnTo>
                    <a:pt x="3230" y="1770"/>
                  </a:lnTo>
                  <a:close/>
                  <a:moveTo>
                    <a:pt x="126" y="434"/>
                  </a:moveTo>
                  <a:lnTo>
                    <a:pt x="149" y="400"/>
                  </a:lnTo>
                  <a:lnTo>
                    <a:pt x="57" y="320"/>
                  </a:lnTo>
                  <a:lnTo>
                    <a:pt x="23" y="366"/>
                  </a:lnTo>
                  <a:lnTo>
                    <a:pt x="0" y="434"/>
                  </a:lnTo>
                  <a:lnTo>
                    <a:pt x="57" y="469"/>
                  </a:lnTo>
                  <a:close/>
                  <a:moveTo>
                    <a:pt x="1427" y="651"/>
                  </a:moveTo>
                  <a:lnTo>
                    <a:pt x="1404" y="640"/>
                  </a:lnTo>
                  <a:lnTo>
                    <a:pt x="1370" y="640"/>
                  </a:lnTo>
                  <a:lnTo>
                    <a:pt x="1313" y="606"/>
                  </a:lnTo>
                  <a:lnTo>
                    <a:pt x="1210" y="491"/>
                  </a:lnTo>
                  <a:lnTo>
                    <a:pt x="1176" y="457"/>
                  </a:lnTo>
                  <a:lnTo>
                    <a:pt x="1153" y="309"/>
                  </a:lnTo>
                  <a:lnTo>
                    <a:pt x="1096" y="252"/>
                  </a:lnTo>
                  <a:lnTo>
                    <a:pt x="890" y="138"/>
                  </a:lnTo>
                  <a:lnTo>
                    <a:pt x="776" y="23"/>
                  </a:lnTo>
                  <a:lnTo>
                    <a:pt x="674" y="1"/>
                  </a:lnTo>
                  <a:lnTo>
                    <a:pt x="651" y="23"/>
                  </a:lnTo>
                  <a:lnTo>
                    <a:pt x="651" y="92"/>
                  </a:lnTo>
                  <a:lnTo>
                    <a:pt x="674" y="138"/>
                  </a:lnTo>
                  <a:lnTo>
                    <a:pt x="822" y="263"/>
                  </a:lnTo>
                  <a:lnTo>
                    <a:pt x="982" y="514"/>
                  </a:lnTo>
                  <a:lnTo>
                    <a:pt x="1119" y="651"/>
                  </a:lnTo>
                  <a:lnTo>
                    <a:pt x="1233" y="663"/>
                  </a:lnTo>
                  <a:lnTo>
                    <a:pt x="1290" y="663"/>
                  </a:lnTo>
                  <a:lnTo>
                    <a:pt x="1290" y="685"/>
                  </a:lnTo>
                  <a:lnTo>
                    <a:pt x="1301" y="708"/>
                  </a:lnTo>
                  <a:lnTo>
                    <a:pt x="1381" y="742"/>
                  </a:lnTo>
                  <a:lnTo>
                    <a:pt x="1450" y="68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25"/>
            <p:cNvSpPr/>
            <p:nvPr/>
          </p:nvSpPr>
          <p:spPr>
            <a:xfrm>
              <a:off x="3851225" y="3073600"/>
              <a:ext cx="19700" cy="37675"/>
            </a:xfrm>
            <a:custGeom>
              <a:avLst/>
              <a:gdLst/>
              <a:ahLst/>
              <a:cxnLst/>
              <a:rect l="l" t="t" r="r" b="b"/>
              <a:pathLst>
                <a:path w="788" h="1507" extrusionOk="0">
                  <a:moveTo>
                    <a:pt x="137" y="1438"/>
                  </a:moveTo>
                  <a:lnTo>
                    <a:pt x="217" y="1324"/>
                  </a:lnTo>
                  <a:lnTo>
                    <a:pt x="217" y="1244"/>
                  </a:lnTo>
                  <a:lnTo>
                    <a:pt x="171" y="1176"/>
                  </a:lnTo>
                  <a:lnTo>
                    <a:pt x="114" y="1176"/>
                  </a:lnTo>
                  <a:lnTo>
                    <a:pt x="46" y="1233"/>
                  </a:lnTo>
                  <a:lnTo>
                    <a:pt x="0" y="1290"/>
                  </a:lnTo>
                  <a:lnTo>
                    <a:pt x="0" y="1335"/>
                  </a:lnTo>
                  <a:lnTo>
                    <a:pt x="11" y="1438"/>
                  </a:lnTo>
                  <a:lnTo>
                    <a:pt x="23" y="1472"/>
                  </a:lnTo>
                  <a:lnTo>
                    <a:pt x="69" y="1507"/>
                  </a:lnTo>
                  <a:close/>
                  <a:moveTo>
                    <a:pt x="753" y="114"/>
                  </a:moveTo>
                  <a:lnTo>
                    <a:pt x="788" y="57"/>
                  </a:lnTo>
                  <a:lnTo>
                    <a:pt x="788" y="34"/>
                  </a:lnTo>
                  <a:lnTo>
                    <a:pt x="765" y="23"/>
                  </a:lnTo>
                  <a:lnTo>
                    <a:pt x="753" y="0"/>
                  </a:lnTo>
                  <a:lnTo>
                    <a:pt x="730" y="23"/>
                  </a:lnTo>
                  <a:lnTo>
                    <a:pt x="685" y="92"/>
                  </a:lnTo>
                  <a:lnTo>
                    <a:pt x="696" y="114"/>
                  </a:lnTo>
                  <a:lnTo>
                    <a:pt x="730" y="149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25"/>
            <p:cNvSpPr/>
            <p:nvPr/>
          </p:nvSpPr>
          <p:spPr>
            <a:xfrm>
              <a:off x="2474625" y="2702125"/>
              <a:ext cx="2025" cy="1175"/>
            </a:xfrm>
            <a:custGeom>
              <a:avLst/>
              <a:gdLst/>
              <a:ahLst/>
              <a:cxnLst/>
              <a:rect l="l" t="t" r="r" b="b"/>
              <a:pathLst>
                <a:path w="81" h="47" extrusionOk="0">
                  <a:moveTo>
                    <a:pt x="0" y="1"/>
                  </a:moveTo>
                  <a:lnTo>
                    <a:pt x="0" y="1"/>
                  </a:lnTo>
                  <a:lnTo>
                    <a:pt x="23" y="35"/>
                  </a:lnTo>
                  <a:lnTo>
                    <a:pt x="69" y="46"/>
                  </a:lnTo>
                  <a:lnTo>
                    <a:pt x="80" y="35"/>
                  </a:lnTo>
                  <a:lnTo>
                    <a:pt x="8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25"/>
            <p:cNvSpPr/>
            <p:nvPr/>
          </p:nvSpPr>
          <p:spPr>
            <a:xfrm>
              <a:off x="4830100" y="3215675"/>
              <a:ext cx="3150" cy="5150"/>
            </a:xfrm>
            <a:custGeom>
              <a:avLst/>
              <a:gdLst/>
              <a:ahLst/>
              <a:cxnLst/>
              <a:rect l="l" t="t" r="r" b="b"/>
              <a:pathLst>
                <a:path w="126" h="206" extrusionOk="0">
                  <a:moveTo>
                    <a:pt x="126" y="115"/>
                  </a:moveTo>
                  <a:lnTo>
                    <a:pt x="57" y="0"/>
                  </a:lnTo>
                  <a:lnTo>
                    <a:pt x="0" y="46"/>
                  </a:lnTo>
                  <a:lnTo>
                    <a:pt x="35" y="80"/>
                  </a:lnTo>
                  <a:lnTo>
                    <a:pt x="69" y="115"/>
                  </a:lnTo>
                  <a:lnTo>
                    <a:pt x="80" y="172"/>
                  </a:lnTo>
                  <a:lnTo>
                    <a:pt x="126" y="206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25"/>
            <p:cNvSpPr/>
            <p:nvPr/>
          </p:nvSpPr>
          <p:spPr>
            <a:xfrm>
              <a:off x="2301725" y="2613975"/>
              <a:ext cx="13725" cy="4875"/>
            </a:xfrm>
            <a:custGeom>
              <a:avLst/>
              <a:gdLst/>
              <a:ahLst/>
              <a:cxnLst/>
              <a:rect l="l" t="t" r="r" b="b"/>
              <a:pathLst>
                <a:path w="549" h="195" extrusionOk="0">
                  <a:moveTo>
                    <a:pt x="12" y="92"/>
                  </a:moveTo>
                  <a:lnTo>
                    <a:pt x="0" y="149"/>
                  </a:lnTo>
                  <a:lnTo>
                    <a:pt x="0" y="171"/>
                  </a:lnTo>
                  <a:lnTo>
                    <a:pt x="23" y="194"/>
                  </a:lnTo>
                  <a:lnTo>
                    <a:pt x="115" y="171"/>
                  </a:lnTo>
                  <a:lnTo>
                    <a:pt x="126" y="160"/>
                  </a:lnTo>
                  <a:lnTo>
                    <a:pt x="149" y="149"/>
                  </a:lnTo>
                  <a:lnTo>
                    <a:pt x="149" y="126"/>
                  </a:lnTo>
                  <a:lnTo>
                    <a:pt x="92" y="149"/>
                  </a:lnTo>
                  <a:close/>
                  <a:moveTo>
                    <a:pt x="525" y="171"/>
                  </a:moveTo>
                  <a:lnTo>
                    <a:pt x="548" y="149"/>
                  </a:lnTo>
                  <a:lnTo>
                    <a:pt x="525" y="114"/>
                  </a:lnTo>
                  <a:lnTo>
                    <a:pt x="423" y="92"/>
                  </a:lnTo>
                  <a:lnTo>
                    <a:pt x="400" y="103"/>
                  </a:lnTo>
                  <a:lnTo>
                    <a:pt x="400" y="149"/>
                  </a:lnTo>
                  <a:lnTo>
                    <a:pt x="480" y="149"/>
                  </a:lnTo>
                  <a:lnTo>
                    <a:pt x="525" y="194"/>
                  </a:lnTo>
                  <a:close/>
                  <a:moveTo>
                    <a:pt x="366" y="103"/>
                  </a:moveTo>
                  <a:lnTo>
                    <a:pt x="354" y="92"/>
                  </a:lnTo>
                  <a:lnTo>
                    <a:pt x="343" y="0"/>
                  </a:lnTo>
                  <a:lnTo>
                    <a:pt x="263" y="0"/>
                  </a:lnTo>
                  <a:lnTo>
                    <a:pt x="263" y="34"/>
                  </a:lnTo>
                  <a:lnTo>
                    <a:pt x="286" y="57"/>
                  </a:lnTo>
                  <a:lnTo>
                    <a:pt x="297" y="57"/>
                  </a:lnTo>
                  <a:lnTo>
                    <a:pt x="309" y="92"/>
                  </a:lnTo>
                  <a:lnTo>
                    <a:pt x="354" y="114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25"/>
            <p:cNvSpPr/>
            <p:nvPr/>
          </p:nvSpPr>
          <p:spPr>
            <a:xfrm>
              <a:off x="275475" y="3533500"/>
              <a:ext cx="13725" cy="65375"/>
            </a:xfrm>
            <a:custGeom>
              <a:avLst/>
              <a:gdLst/>
              <a:ahLst/>
              <a:cxnLst/>
              <a:rect l="l" t="t" r="r" b="b"/>
              <a:pathLst>
                <a:path w="549" h="2615" extrusionOk="0">
                  <a:moveTo>
                    <a:pt x="400" y="2477"/>
                  </a:moveTo>
                  <a:lnTo>
                    <a:pt x="400" y="2477"/>
                  </a:lnTo>
                  <a:lnTo>
                    <a:pt x="378" y="2523"/>
                  </a:lnTo>
                  <a:lnTo>
                    <a:pt x="378" y="2557"/>
                  </a:lnTo>
                  <a:lnTo>
                    <a:pt x="435" y="2614"/>
                  </a:lnTo>
                  <a:close/>
                  <a:moveTo>
                    <a:pt x="172" y="2352"/>
                  </a:moveTo>
                  <a:lnTo>
                    <a:pt x="149" y="2352"/>
                  </a:lnTo>
                  <a:lnTo>
                    <a:pt x="172" y="2340"/>
                  </a:lnTo>
                  <a:lnTo>
                    <a:pt x="115" y="2306"/>
                  </a:lnTo>
                  <a:lnTo>
                    <a:pt x="58" y="2306"/>
                  </a:lnTo>
                  <a:lnTo>
                    <a:pt x="35" y="2294"/>
                  </a:lnTo>
                  <a:lnTo>
                    <a:pt x="35" y="2272"/>
                  </a:lnTo>
                  <a:lnTo>
                    <a:pt x="1" y="2306"/>
                  </a:lnTo>
                  <a:lnTo>
                    <a:pt x="35" y="2352"/>
                  </a:lnTo>
                  <a:lnTo>
                    <a:pt x="161" y="2409"/>
                  </a:lnTo>
                  <a:lnTo>
                    <a:pt x="206" y="2431"/>
                  </a:lnTo>
                  <a:lnTo>
                    <a:pt x="229" y="2352"/>
                  </a:lnTo>
                  <a:lnTo>
                    <a:pt x="229" y="2317"/>
                  </a:lnTo>
                  <a:lnTo>
                    <a:pt x="195" y="2340"/>
                  </a:lnTo>
                  <a:lnTo>
                    <a:pt x="195" y="2352"/>
                  </a:lnTo>
                  <a:close/>
                  <a:moveTo>
                    <a:pt x="537" y="69"/>
                  </a:moveTo>
                  <a:lnTo>
                    <a:pt x="549" y="46"/>
                  </a:lnTo>
                  <a:lnTo>
                    <a:pt x="549" y="12"/>
                  </a:lnTo>
                  <a:lnTo>
                    <a:pt x="503" y="1"/>
                  </a:lnTo>
                  <a:lnTo>
                    <a:pt x="492" y="1"/>
                  </a:lnTo>
                  <a:lnTo>
                    <a:pt x="446" y="69"/>
                  </a:lnTo>
                  <a:lnTo>
                    <a:pt x="457" y="81"/>
                  </a:lnTo>
                  <a:lnTo>
                    <a:pt x="503" y="115"/>
                  </a:lnTo>
                  <a:lnTo>
                    <a:pt x="515" y="11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25"/>
            <p:cNvSpPr/>
            <p:nvPr/>
          </p:nvSpPr>
          <p:spPr>
            <a:xfrm>
              <a:off x="2486325" y="2855050"/>
              <a:ext cx="28825" cy="28550"/>
            </a:xfrm>
            <a:custGeom>
              <a:avLst/>
              <a:gdLst/>
              <a:ahLst/>
              <a:cxnLst/>
              <a:rect l="l" t="t" r="r" b="b"/>
              <a:pathLst>
                <a:path w="1153" h="1142" extrusionOk="0">
                  <a:moveTo>
                    <a:pt x="719" y="1085"/>
                  </a:moveTo>
                  <a:lnTo>
                    <a:pt x="730" y="1062"/>
                  </a:lnTo>
                  <a:lnTo>
                    <a:pt x="730" y="971"/>
                  </a:lnTo>
                  <a:lnTo>
                    <a:pt x="753" y="913"/>
                  </a:lnTo>
                  <a:lnTo>
                    <a:pt x="730" y="856"/>
                  </a:lnTo>
                  <a:lnTo>
                    <a:pt x="719" y="777"/>
                  </a:lnTo>
                  <a:lnTo>
                    <a:pt x="730" y="708"/>
                  </a:lnTo>
                  <a:lnTo>
                    <a:pt x="730" y="605"/>
                  </a:lnTo>
                  <a:lnTo>
                    <a:pt x="753" y="560"/>
                  </a:lnTo>
                  <a:lnTo>
                    <a:pt x="833" y="446"/>
                  </a:lnTo>
                  <a:lnTo>
                    <a:pt x="696" y="446"/>
                  </a:lnTo>
                  <a:lnTo>
                    <a:pt x="616" y="480"/>
                  </a:lnTo>
                  <a:lnTo>
                    <a:pt x="457" y="491"/>
                  </a:lnTo>
                  <a:lnTo>
                    <a:pt x="388" y="514"/>
                  </a:lnTo>
                  <a:lnTo>
                    <a:pt x="285" y="537"/>
                  </a:lnTo>
                  <a:lnTo>
                    <a:pt x="228" y="560"/>
                  </a:lnTo>
                  <a:lnTo>
                    <a:pt x="240" y="571"/>
                  </a:lnTo>
                  <a:lnTo>
                    <a:pt x="320" y="605"/>
                  </a:lnTo>
                  <a:lnTo>
                    <a:pt x="342" y="628"/>
                  </a:lnTo>
                  <a:lnTo>
                    <a:pt x="354" y="662"/>
                  </a:lnTo>
                  <a:lnTo>
                    <a:pt x="377" y="719"/>
                  </a:lnTo>
                  <a:lnTo>
                    <a:pt x="331" y="959"/>
                  </a:lnTo>
                  <a:lnTo>
                    <a:pt x="320" y="971"/>
                  </a:lnTo>
                  <a:lnTo>
                    <a:pt x="228" y="993"/>
                  </a:lnTo>
                  <a:lnTo>
                    <a:pt x="206" y="1028"/>
                  </a:lnTo>
                  <a:lnTo>
                    <a:pt x="0" y="1142"/>
                  </a:lnTo>
                  <a:lnTo>
                    <a:pt x="114" y="1130"/>
                  </a:lnTo>
                  <a:lnTo>
                    <a:pt x="240" y="1142"/>
                  </a:lnTo>
                  <a:lnTo>
                    <a:pt x="582" y="1130"/>
                  </a:lnTo>
                  <a:close/>
                  <a:moveTo>
                    <a:pt x="970" y="137"/>
                  </a:moveTo>
                  <a:lnTo>
                    <a:pt x="1141" y="58"/>
                  </a:lnTo>
                  <a:lnTo>
                    <a:pt x="1153" y="1"/>
                  </a:lnTo>
                  <a:lnTo>
                    <a:pt x="1130" y="1"/>
                  </a:lnTo>
                  <a:lnTo>
                    <a:pt x="1016" y="46"/>
                  </a:lnTo>
                  <a:lnTo>
                    <a:pt x="925" y="115"/>
                  </a:lnTo>
                  <a:lnTo>
                    <a:pt x="925" y="149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25"/>
            <p:cNvSpPr/>
            <p:nvPr/>
          </p:nvSpPr>
          <p:spPr>
            <a:xfrm>
              <a:off x="2500575" y="2809125"/>
              <a:ext cx="5450" cy="15125"/>
            </a:xfrm>
            <a:custGeom>
              <a:avLst/>
              <a:gdLst/>
              <a:ahLst/>
              <a:cxnLst/>
              <a:rect l="l" t="t" r="r" b="b"/>
              <a:pathLst>
                <a:path w="218" h="605" extrusionOk="0">
                  <a:moveTo>
                    <a:pt x="12" y="605"/>
                  </a:moveTo>
                  <a:lnTo>
                    <a:pt x="12" y="605"/>
                  </a:lnTo>
                  <a:lnTo>
                    <a:pt x="12" y="582"/>
                  </a:lnTo>
                  <a:lnTo>
                    <a:pt x="35" y="582"/>
                  </a:lnTo>
                  <a:lnTo>
                    <a:pt x="35" y="571"/>
                  </a:lnTo>
                  <a:lnTo>
                    <a:pt x="35" y="571"/>
                  </a:lnTo>
                  <a:lnTo>
                    <a:pt x="35" y="559"/>
                  </a:lnTo>
                  <a:lnTo>
                    <a:pt x="12" y="559"/>
                  </a:lnTo>
                  <a:lnTo>
                    <a:pt x="12" y="571"/>
                  </a:lnTo>
                  <a:lnTo>
                    <a:pt x="12" y="571"/>
                  </a:lnTo>
                  <a:lnTo>
                    <a:pt x="12" y="582"/>
                  </a:lnTo>
                  <a:lnTo>
                    <a:pt x="1" y="582"/>
                  </a:lnTo>
                  <a:lnTo>
                    <a:pt x="1" y="605"/>
                  </a:lnTo>
                  <a:lnTo>
                    <a:pt x="1" y="605"/>
                  </a:lnTo>
                  <a:lnTo>
                    <a:pt x="1" y="605"/>
                  </a:lnTo>
                  <a:close/>
                  <a:moveTo>
                    <a:pt x="115" y="331"/>
                  </a:moveTo>
                  <a:lnTo>
                    <a:pt x="126" y="297"/>
                  </a:lnTo>
                  <a:lnTo>
                    <a:pt x="149" y="285"/>
                  </a:lnTo>
                  <a:lnTo>
                    <a:pt x="149" y="285"/>
                  </a:lnTo>
                  <a:lnTo>
                    <a:pt x="149" y="285"/>
                  </a:lnTo>
                  <a:lnTo>
                    <a:pt x="126" y="274"/>
                  </a:lnTo>
                  <a:lnTo>
                    <a:pt x="126" y="274"/>
                  </a:lnTo>
                  <a:lnTo>
                    <a:pt x="126" y="285"/>
                  </a:lnTo>
                  <a:lnTo>
                    <a:pt x="103" y="297"/>
                  </a:lnTo>
                  <a:lnTo>
                    <a:pt x="103" y="297"/>
                  </a:lnTo>
                  <a:lnTo>
                    <a:pt x="103" y="320"/>
                  </a:lnTo>
                  <a:lnTo>
                    <a:pt x="103" y="320"/>
                  </a:lnTo>
                  <a:lnTo>
                    <a:pt x="103" y="331"/>
                  </a:lnTo>
                  <a:lnTo>
                    <a:pt x="92" y="331"/>
                  </a:lnTo>
                  <a:lnTo>
                    <a:pt x="69" y="331"/>
                  </a:lnTo>
                  <a:lnTo>
                    <a:pt x="69" y="331"/>
                  </a:lnTo>
                  <a:lnTo>
                    <a:pt x="92" y="331"/>
                  </a:lnTo>
                  <a:lnTo>
                    <a:pt x="92" y="331"/>
                  </a:lnTo>
                  <a:lnTo>
                    <a:pt x="103" y="343"/>
                  </a:lnTo>
                  <a:lnTo>
                    <a:pt x="103" y="343"/>
                  </a:lnTo>
                  <a:lnTo>
                    <a:pt x="103" y="343"/>
                  </a:lnTo>
                  <a:lnTo>
                    <a:pt x="103" y="343"/>
                  </a:lnTo>
                  <a:close/>
                  <a:moveTo>
                    <a:pt x="160" y="171"/>
                  </a:moveTo>
                  <a:lnTo>
                    <a:pt x="195" y="148"/>
                  </a:lnTo>
                  <a:lnTo>
                    <a:pt x="218" y="57"/>
                  </a:lnTo>
                  <a:lnTo>
                    <a:pt x="195" y="0"/>
                  </a:lnTo>
                  <a:lnTo>
                    <a:pt x="172" y="0"/>
                  </a:lnTo>
                  <a:lnTo>
                    <a:pt x="126" y="12"/>
                  </a:lnTo>
                  <a:lnTo>
                    <a:pt x="103" y="57"/>
                  </a:lnTo>
                  <a:lnTo>
                    <a:pt x="81" y="126"/>
                  </a:lnTo>
                  <a:lnTo>
                    <a:pt x="138" y="18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25"/>
            <p:cNvSpPr/>
            <p:nvPr/>
          </p:nvSpPr>
          <p:spPr>
            <a:xfrm>
              <a:off x="2444375" y="2686725"/>
              <a:ext cx="8875" cy="8000"/>
            </a:xfrm>
            <a:custGeom>
              <a:avLst/>
              <a:gdLst/>
              <a:ahLst/>
              <a:cxnLst/>
              <a:rect l="l" t="t" r="r" b="b"/>
              <a:pathLst>
                <a:path w="355" h="320" extrusionOk="0">
                  <a:moveTo>
                    <a:pt x="80" y="320"/>
                  </a:moveTo>
                  <a:lnTo>
                    <a:pt x="126" y="286"/>
                  </a:lnTo>
                  <a:lnTo>
                    <a:pt x="92" y="274"/>
                  </a:lnTo>
                  <a:lnTo>
                    <a:pt x="35" y="274"/>
                  </a:lnTo>
                  <a:lnTo>
                    <a:pt x="1" y="308"/>
                  </a:lnTo>
                  <a:lnTo>
                    <a:pt x="12" y="320"/>
                  </a:lnTo>
                  <a:close/>
                  <a:moveTo>
                    <a:pt x="240" y="263"/>
                  </a:moveTo>
                  <a:lnTo>
                    <a:pt x="297" y="206"/>
                  </a:lnTo>
                  <a:lnTo>
                    <a:pt x="229" y="217"/>
                  </a:lnTo>
                  <a:lnTo>
                    <a:pt x="195" y="251"/>
                  </a:lnTo>
                  <a:lnTo>
                    <a:pt x="206" y="263"/>
                  </a:lnTo>
                  <a:lnTo>
                    <a:pt x="229" y="263"/>
                  </a:lnTo>
                  <a:close/>
                  <a:moveTo>
                    <a:pt x="354" y="0"/>
                  </a:moveTo>
                  <a:lnTo>
                    <a:pt x="320" y="0"/>
                  </a:lnTo>
                  <a:lnTo>
                    <a:pt x="252" y="0"/>
                  </a:lnTo>
                  <a:lnTo>
                    <a:pt x="252" y="0"/>
                  </a:lnTo>
                  <a:lnTo>
                    <a:pt x="263" y="23"/>
                  </a:lnTo>
                  <a:lnTo>
                    <a:pt x="309" y="23"/>
                  </a:lnTo>
                  <a:lnTo>
                    <a:pt x="354" y="35"/>
                  </a:lnTo>
                  <a:lnTo>
                    <a:pt x="354" y="3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25"/>
            <p:cNvSpPr/>
            <p:nvPr/>
          </p:nvSpPr>
          <p:spPr>
            <a:xfrm>
              <a:off x="2437825" y="2695000"/>
              <a:ext cx="7425" cy="15425"/>
            </a:xfrm>
            <a:custGeom>
              <a:avLst/>
              <a:gdLst/>
              <a:ahLst/>
              <a:cxnLst/>
              <a:rect l="l" t="t" r="r" b="b"/>
              <a:pathLst>
                <a:path w="297" h="617" extrusionOk="0">
                  <a:moveTo>
                    <a:pt x="160" y="525"/>
                  </a:moveTo>
                  <a:lnTo>
                    <a:pt x="57" y="559"/>
                  </a:lnTo>
                  <a:lnTo>
                    <a:pt x="46" y="617"/>
                  </a:lnTo>
                  <a:lnTo>
                    <a:pt x="194" y="617"/>
                  </a:lnTo>
                  <a:lnTo>
                    <a:pt x="297" y="571"/>
                  </a:lnTo>
                  <a:lnTo>
                    <a:pt x="217" y="571"/>
                  </a:lnTo>
                  <a:close/>
                  <a:moveTo>
                    <a:pt x="285" y="35"/>
                  </a:moveTo>
                  <a:lnTo>
                    <a:pt x="217" y="12"/>
                  </a:lnTo>
                  <a:lnTo>
                    <a:pt x="183" y="46"/>
                  </a:lnTo>
                  <a:lnTo>
                    <a:pt x="183" y="46"/>
                  </a:lnTo>
                  <a:lnTo>
                    <a:pt x="228" y="57"/>
                  </a:lnTo>
                  <a:close/>
                  <a:moveTo>
                    <a:pt x="126" y="46"/>
                  </a:moveTo>
                  <a:lnTo>
                    <a:pt x="103" y="12"/>
                  </a:lnTo>
                  <a:lnTo>
                    <a:pt x="57" y="0"/>
                  </a:lnTo>
                  <a:lnTo>
                    <a:pt x="0" y="12"/>
                  </a:lnTo>
                  <a:lnTo>
                    <a:pt x="69" y="57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25"/>
            <p:cNvSpPr/>
            <p:nvPr/>
          </p:nvSpPr>
          <p:spPr>
            <a:xfrm>
              <a:off x="4331675" y="2302700"/>
              <a:ext cx="40825" cy="24850"/>
            </a:xfrm>
            <a:custGeom>
              <a:avLst/>
              <a:gdLst/>
              <a:ahLst/>
              <a:cxnLst/>
              <a:rect l="l" t="t" r="r" b="b"/>
              <a:pathLst>
                <a:path w="1633" h="994" extrusionOk="0">
                  <a:moveTo>
                    <a:pt x="297" y="457"/>
                  </a:moveTo>
                  <a:lnTo>
                    <a:pt x="251" y="446"/>
                  </a:lnTo>
                  <a:lnTo>
                    <a:pt x="183" y="468"/>
                  </a:lnTo>
                  <a:lnTo>
                    <a:pt x="126" y="525"/>
                  </a:lnTo>
                  <a:lnTo>
                    <a:pt x="69" y="571"/>
                  </a:lnTo>
                  <a:lnTo>
                    <a:pt x="0" y="525"/>
                  </a:lnTo>
                  <a:lnTo>
                    <a:pt x="23" y="651"/>
                  </a:lnTo>
                  <a:lnTo>
                    <a:pt x="103" y="811"/>
                  </a:lnTo>
                  <a:lnTo>
                    <a:pt x="137" y="856"/>
                  </a:lnTo>
                  <a:lnTo>
                    <a:pt x="183" y="879"/>
                  </a:lnTo>
                  <a:lnTo>
                    <a:pt x="331" y="925"/>
                  </a:lnTo>
                  <a:lnTo>
                    <a:pt x="377" y="925"/>
                  </a:lnTo>
                  <a:lnTo>
                    <a:pt x="468" y="925"/>
                  </a:lnTo>
                  <a:lnTo>
                    <a:pt x="491" y="936"/>
                  </a:lnTo>
                  <a:lnTo>
                    <a:pt x="525" y="993"/>
                  </a:lnTo>
                  <a:lnTo>
                    <a:pt x="582" y="993"/>
                  </a:lnTo>
                  <a:lnTo>
                    <a:pt x="582" y="982"/>
                  </a:lnTo>
                  <a:lnTo>
                    <a:pt x="582" y="936"/>
                  </a:lnTo>
                  <a:lnTo>
                    <a:pt x="605" y="914"/>
                  </a:lnTo>
                  <a:lnTo>
                    <a:pt x="651" y="879"/>
                  </a:lnTo>
                  <a:lnTo>
                    <a:pt x="696" y="879"/>
                  </a:lnTo>
                  <a:lnTo>
                    <a:pt x="776" y="868"/>
                  </a:lnTo>
                  <a:lnTo>
                    <a:pt x="868" y="845"/>
                  </a:lnTo>
                  <a:lnTo>
                    <a:pt x="936" y="788"/>
                  </a:lnTo>
                  <a:lnTo>
                    <a:pt x="1062" y="640"/>
                  </a:lnTo>
                  <a:lnTo>
                    <a:pt x="1107" y="640"/>
                  </a:lnTo>
                  <a:lnTo>
                    <a:pt x="1153" y="640"/>
                  </a:lnTo>
                  <a:lnTo>
                    <a:pt x="1233" y="640"/>
                  </a:lnTo>
                  <a:lnTo>
                    <a:pt x="1324" y="628"/>
                  </a:lnTo>
                  <a:lnTo>
                    <a:pt x="1290" y="571"/>
                  </a:lnTo>
                  <a:lnTo>
                    <a:pt x="1278" y="560"/>
                  </a:lnTo>
                  <a:lnTo>
                    <a:pt x="1221" y="480"/>
                  </a:lnTo>
                  <a:lnTo>
                    <a:pt x="1187" y="423"/>
                  </a:lnTo>
                  <a:lnTo>
                    <a:pt x="1210" y="343"/>
                  </a:lnTo>
                  <a:lnTo>
                    <a:pt x="1564" y="69"/>
                  </a:lnTo>
                  <a:lnTo>
                    <a:pt x="1632" y="1"/>
                  </a:lnTo>
                  <a:lnTo>
                    <a:pt x="1518" y="23"/>
                  </a:lnTo>
                  <a:lnTo>
                    <a:pt x="1438" y="80"/>
                  </a:lnTo>
                  <a:lnTo>
                    <a:pt x="1381" y="115"/>
                  </a:lnTo>
                  <a:lnTo>
                    <a:pt x="1278" y="172"/>
                  </a:lnTo>
                  <a:lnTo>
                    <a:pt x="947" y="286"/>
                  </a:lnTo>
                  <a:lnTo>
                    <a:pt x="833" y="297"/>
                  </a:lnTo>
                  <a:lnTo>
                    <a:pt x="719" y="297"/>
                  </a:lnTo>
                  <a:lnTo>
                    <a:pt x="582" y="286"/>
                  </a:lnTo>
                  <a:lnTo>
                    <a:pt x="445" y="252"/>
                  </a:lnTo>
                  <a:lnTo>
                    <a:pt x="445" y="354"/>
                  </a:lnTo>
                  <a:lnTo>
                    <a:pt x="422" y="446"/>
                  </a:lnTo>
                  <a:lnTo>
                    <a:pt x="331" y="46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25"/>
            <p:cNvSpPr/>
            <p:nvPr/>
          </p:nvSpPr>
          <p:spPr>
            <a:xfrm>
              <a:off x="4806425" y="3585425"/>
              <a:ext cx="12000" cy="11450"/>
            </a:xfrm>
            <a:custGeom>
              <a:avLst/>
              <a:gdLst/>
              <a:ahLst/>
              <a:cxnLst/>
              <a:rect l="l" t="t" r="r" b="b"/>
              <a:pathLst>
                <a:path w="480" h="458" extrusionOk="0">
                  <a:moveTo>
                    <a:pt x="434" y="434"/>
                  </a:moveTo>
                  <a:lnTo>
                    <a:pt x="468" y="377"/>
                  </a:lnTo>
                  <a:lnTo>
                    <a:pt x="479" y="263"/>
                  </a:lnTo>
                  <a:lnTo>
                    <a:pt x="422" y="149"/>
                  </a:lnTo>
                  <a:lnTo>
                    <a:pt x="365" y="46"/>
                  </a:lnTo>
                  <a:lnTo>
                    <a:pt x="308" y="23"/>
                  </a:lnTo>
                  <a:lnTo>
                    <a:pt x="194" y="1"/>
                  </a:lnTo>
                  <a:lnTo>
                    <a:pt x="91" y="46"/>
                  </a:lnTo>
                  <a:lnTo>
                    <a:pt x="34" y="138"/>
                  </a:lnTo>
                  <a:lnTo>
                    <a:pt x="0" y="172"/>
                  </a:lnTo>
                  <a:lnTo>
                    <a:pt x="57" y="332"/>
                  </a:lnTo>
                  <a:lnTo>
                    <a:pt x="91" y="377"/>
                  </a:lnTo>
                  <a:lnTo>
                    <a:pt x="251" y="457"/>
                  </a:lnTo>
                  <a:lnTo>
                    <a:pt x="320" y="457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25"/>
            <p:cNvSpPr/>
            <p:nvPr/>
          </p:nvSpPr>
          <p:spPr>
            <a:xfrm>
              <a:off x="4617550" y="3399400"/>
              <a:ext cx="3725" cy="7450"/>
            </a:xfrm>
            <a:custGeom>
              <a:avLst/>
              <a:gdLst/>
              <a:ahLst/>
              <a:cxnLst/>
              <a:rect l="l" t="t" r="r" b="b"/>
              <a:pathLst>
                <a:path w="149" h="298" extrusionOk="0">
                  <a:moveTo>
                    <a:pt x="103" y="286"/>
                  </a:moveTo>
                  <a:lnTo>
                    <a:pt x="103" y="241"/>
                  </a:lnTo>
                  <a:lnTo>
                    <a:pt x="126" y="172"/>
                  </a:lnTo>
                  <a:lnTo>
                    <a:pt x="126" y="161"/>
                  </a:lnTo>
                  <a:lnTo>
                    <a:pt x="149" y="81"/>
                  </a:lnTo>
                  <a:lnTo>
                    <a:pt x="103" y="47"/>
                  </a:lnTo>
                  <a:lnTo>
                    <a:pt x="69" y="47"/>
                  </a:lnTo>
                  <a:lnTo>
                    <a:pt x="46" y="1"/>
                  </a:lnTo>
                  <a:lnTo>
                    <a:pt x="0" y="47"/>
                  </a:lnTo>
                  <a:lnTo>
                    <a:pt x="46" y="115"/>
                  </a:lnTo>
                  <a:lnTo>
                    <a:pt x="34" y="161"/>
                  </a:lnTo>
                  <a:lnTo>
                    <a:pt x="12" y="218"/>
                  </a:lnTo>
                  <a:lnTo>
                    <a:pt x="34" y="275"/>
                  </a:lnTo>
                  <a:lnTo>
                    <a:pt x="57" y="29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25"/>
            <p:cNvSpPr/>
            <p:nvPr/>
          </p:nvSpPr>
          <p:spPr>
            <a:xfrm>
              <a:off x="2506275" y="2774600"/>
              <a:ext cx="7175" cy="10300"/>
            </a:xfrm>
            <a:custGeom>
              <a:avLst/>
              <a:gdLst/>
              <a:ahLst/>
              <a:cxnLst/>
              <a:rect l="l" t="t" r="r" b="b"/>
              <a:pathLst>
                <a:path w="287" h="412" extrusionOk="0">
                  <a:moveTo>
                    <a:pt x="286" y="343"/>
                  </a:moveTo>
                  <a:lnTo>
                    <a:pt x="252" y="240"/>
                  </a:lnTo>
                  <a:lnTo>
                    <a:pt x="241" y="217"/>
                  </a:lnTo>
                  <a:lnTo>
                    <a:pt x="218" y="171"/>
                  </a:lnTo>
                  <a:lnTo>
                    <a:pt x="229" y="126"/>
                  </a:lnTo>
                  <a:lnTo>
                    <a:pt x="229" y="114"/>
                  </a:lnTo>
                  <a:lnTo>
                    <a:pt x="195" y="114"/>
                  </a:lnTo>
                  <a:lnTo>
                    <a:pt x="161" y="35"/>
                  </a:lnTo>
                  <a:lnTo>
                    <a:pt x="69" y="0"/>
                  </a:lnTo>
                  <a:lnTo>
                    <a:pt x="24" y="0"/>
                  </a:lnTo>
                  <a:lnTo>
                    <a:pt x="1" y="23"/>
                  </a:lnTo>
                  <a:lnTo>
                    <a:pt x="1" y="69"/>
                  </a:lnTo>
                  <a:lnTo>
                    <a:pt x="47" y="194"/>
                  </a:lnTo>
                  <a:lnTo>
                    <a:pt x="69" y="229"/>
                  </a:lnTo>
                  <a:lnTo>
                    <a:pt x="138" y="251"/>
                  </a:lnTo>
                  <a:lnTo>
                    <a:pt x="81" y="308"/>
                  </a:lnTo>
                  <a:lnTo>
                    <a:pt x="81" y="320"/>
                  </a:lnTo>
                  <a:lnTo>
                    <a:pt x="104" y="365"/>
                  </a:lnTo>
                  <a:lnTo>
                    <a:pt x="229" y="365"/>
                  </a:lnTo>
                  <a:lnTo>
                    <a:pt x="252" y="411"/>
                  </a:lnTo>
                  <a:lnTo>
                    <a:pt x="275" y="40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25"/>
            <p:cNvSpPr/>
            <p:nvPr/>
          </p:nvSpPr>
          <p:spPr>
            <a:xfrm>
              <a:off x="2497450" y="2737500"/>
              <a:ext cx="12000" cy="14300"/>
            </a:xfrm>
            <a:custGeom>
              <a:avLst/>
              <a:gdLst/>
              <a:ahLst/>
              <a:cxnLst/>
              <a:rect l="l" t="t" r="r" b="b"/>
              <a:pathLst>
                <a:path w="480" h="572" extrusionOk="0">
                  <a:moveTo>
                    <a:pt x="411" y="571"/>
                  </a:moveTo>
                  <a:lnTo>
                    <a:pt x="445" y="537"/>
                  </a:lnTo>
                  <a:lnTo>
                    <a:pt x="445" y="503"/>
                  </a:lnTo>
                  <a:lnTo>
                    <a:pt x="411" y="457"/>
                  </a:lnTo>
                  <a:lnTo>
                    <a:pt x="377" y="469"/>
                  </a:lnTo>
                  <a:lnTo>
                    <a:pt x="354" y="514"/>
                  </a:lnTo>
                  <a:lnTo>
                    <a:pt x="354" y="560"/>
                  </a:lnTo>
                  <a:lnTo>
                    <a:pt x="365" y="571"/>
                  </a:lnTo>
                  <a:close/>
                  <a:moveTo>
                    <a:pt x="137" y="457"/>
                  </a:moveTo>
                  <a:lnTo>
                    <a:pt x="171" y="423"/>
                  </a:lnTo>
                  <a:lnTo>
                    <a:pt x="171" y="252"/>
                  </a:lnTo>
                  <a:lnTo>
                    <a:pt x="183" y="218"/>
                  </a:lnTo>
                  <a:lnTo>
                    <a:pt x="160" y="195"/>
                  </a:lnTo>
                  <a:lnTo>
                    <a:pt x="126" y="172"/>
                  </a:lnTo>
                  <a:lnTo>
                    <a:pt x="34" y="138"/>
                  </a:lnTo>
                  <a:lnTo>
                    <a:pt x="23" y="160"/>
                  </a:lnTo>
                  <a:lnTo>
                    <a:pt x="0" y="195"/>
                  </a:lnTo>
                  <a:lnTo>
                    <a:pt x="12" y="412"/>
                  </a:lnTo>
                  <a:lnTo>
                    <a:pt x="34" y="480"/>
                  </a:lnTo>
                  <a:lnTo>
                    <a:pt x="69" y="503"/>
                  </a:lnTo>
                  <a:close/>
                  <a:moveTo>
                    <a:pt x="365" y="252"/>
                  </a:moveTo>
                  <a:lnTo>
                    <a:pt x="480" y="229"/>
                  </a:lnTo>
                  <a:lnTo>
                    <a:pt x="354" y="138"/>
                  </a:lnTo>
                  <a:lnTo>
                    <a:pt x="320" y="81"/>
                  </a:lnTo>
                  <a:lnTo>
                    <a:pt x="320" y="46"/>
                  </a:lnTo>
                  <a:lnTo>
                    <a:pt x="274" y="1"/>
                  </a:lnTo>
                  <a:lnTo>
                    <a:pt x="240" y="24"/>
                  </a:lnTo>
                  <a:lnTo>
                    <a:pt x="228" y="69"/>
                  </a:lnTo>
                  <a:lnTo>
                    <a:pt x="240" y="138"/>
                  </a:lnTo>
                  <a:lnTo>
                    <a:pt x="194" y="195"/>
                  </a:lnTo>
                  <a:lnTo>
                    <a:pt x="217" y="252"/>
                  </a:lnTo>
                  <a:lnTo>
                    <a:pt x="274" y="27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25"/>
            <p:cNvSpPr/>
            <p:nvPr/>
          </p:nvSpPr>
          <p:spPr>
            <a:xfrm>
              <a:off x="2360200" y="2833075"/>
              <a:ext cx="3175" cy="6025"/>
            </a:xfrm>
            <a:custGeom>
              <a:avLst/>
              <a:gdLst/>
              <a:ahLst/>
              <a:cxnLst/>
              <a:rect l="l" t="t" r="r" b="b"/>
              <a:pathLst>
                <a:path w="127" h="241" extrusionOk="0">
                  <a:moveTo>
                    <a:pt x="126" y="138"/>
                  </a:moveTo>
                  <a:lnTo>
                    <a:pt x="126" y="58"/>
                  </a:lnTo>
                  <a:lnTo>
                    <a:pt x="1" y="1"/>
                  </a:lnTo>
                  <a:lnTo>
                    <a:pt x="1" y="46"/>
                  </a:lnTo>
                  <a:lnTo>
                    <a:pt x="12" y="69"/>
                  </a:lnTo>
                  <a:lnTo>
                    <a:pt x="58" y="81"/>
                  </a:lnTo>
                  <a:lnTo>
                    <a:pt x="69" y="115"/>
                  </a:lnTo>
                  <a:lnTo>
                    <a:pt x="58" y="195"/>
                  </a:lnTo>
                  <a:lnTo>
                    <a:pt x="81" y="24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25"/>
            <p:cNvSpPr/>
            <p:nvPr/>
          </p:nvSpPr>
          <p:spPr>
            <a:xfrm>
              <a:off x="3369625" y="2448500"/>
              <a:ext cx="92750" cy="36525"/>
            </a:xfrm>
            <a:custGeom>
              <a:avLst/>
              <a:gdLst/>
              <a:ahLst/>
              <a:cxnLst/>
              <a:rect l="l" t="t" r="r" b="b"/>
              <a:pathLst>
                <a:path w="3710" h="1461" extrusionOk="0">
                  <a:moveTo>
                    <a:pt x="217" y="1301"/>
                  </a:moveTo>
                  <a:lnTo>
                    <a:pt x="194" y="1278"/>
                  </a:lnTo>
                  <a:lnTo>
                    <a:pt x="92" y="1347"/>
                  </a:lnTo>
                  <a:lnTo>
                    <a:pt x="0" y="1347"/>
                  </a:lnTo>
                  <a:lnTo>
                    <a:pt x="23" y="1370"/>
                  </a:lnTo>
                  <a:lnTo>
                    <a:pt x="35" y="1404"/>
                  </a:lnTo>
                  <a:lnTo>
                    <a:pt x="137" y="1461"/>
                  </a:lnTo>
                  <a:close/>
                  <a:moveTo>
                    <a:pt x="2146" y="1004"/>
                  </a:moveTo>
                  <a:lnTo>
                    <a:pt x="2146" y="982"/>
                  </a:lnTo>
                  <a:lnTo>
                    <a:pt x="2134" y="982"/>
                  </a:lnTo>
                  <a:lnTo>
                    <a:pt x="2112" y="1004"/>
                  </a:lnTo>
                  <a:lnTo>
                    <a:pt x="1929" y="982"/>
                  </a:lnTo>
                  <a:lnTo>
                    <a:pt x="1906" y="1073"/>
                  </a:lnTo>
                  <a:lnTo>
                    <a:pt x="1826" y="1130"/>
                  </a:lnTo>
                  <a:lnTo>
                    <a:pt x="1826" y="1233"/>
                  </a:lnTo>
                  <a:lnTo>
                    <a:pt x="1906" y="1324"/>
                  </a:lnTo>
                  <a:lnTo>
                    <a:pt x="1940" y="1347"/>
                  </a:lnTo>
                  <a:lnTo>
                    <a:pt x="2020" y="1358"/>
                  </a:lnTo>
                  <a:lnTo>
                    <a:pt x="2112" y="1301"/>
                  </a:lnTo>
                  <a:lnTo>
                    <a:pt x="2146" y="1244"/>
                  </a:lnTo>
                  <a:lnTo>
                    <a:pt x="2157" y="1130"/>
                  </a:lnTo>
                  <a:lnTo>
                    <a:pt x="2146" y="1073"/>
                  </a:lnTo>
                  <a:close/>
                  <a:moveTo>
                    <a:pt x="765" y="1119"/>
                  </a:moveTo>
                  <a:lnTo>
                    <a:pt x="833" y="1061"/>
                  </a:lnTo>
                  <a:lnTo>
                    <a:pt x="833" y="1027"/>
                  </a:lnTo>
                  <a:lnTo>
                    <a:pt x="822" y="993"/>
                  </a:lnTo>
                  <a:lnTo>
                    <a:pt x="742" y="947"/>
                  </a:lnTo>
                  <a:lnTo>
                    <a:pt x="719" y="947"/>
                  </a:lnTo>
                  <a:lnTo>
                    <a:pt x="685" y="970"/>
                  </a:lnTo>
                  <a:lnTo>
                    <a:pt x="662" y="1027"/>
                  </a:lnTo>
                  <a:lnTo>
                    <a:pt x="696" y="1096"/>
                  </a:lnTo>
                  <a:lnTo>
                    <a:pt x="731" y="1119"/>
                  </a:lnTo>
                  <a:close/>
                  <a:moveTo>
                    <a:pt x="1427" y="788"/>
                  </a:moveTo>
                  <a:lnTo>
                    <a:pt x="1598" y="651"/>
                  </a:lnTo>
                  <a:lnTo>
                    <a:pt x="1598" y="605"/>
                  </a:lnTo>
                  <a:lnTo>
                    <a:pt x="1461" y="616"/>
                  </a:lnTo>
                  <a:lnTo>
                    <a:pt x="1301" y="765"/>
                  </a:lnTo>
                  <a:lnTo>
                    <a:pt x="1256" y="776"/>
                  </a:lnTo>
                  <a:lnTo>
                    <a:pt x="1119" y="788"/>
                  </a:lnTo>
                  <a:lnTo>
                    <a:pt x="1050" y="788"/>
                  </a:lnTo>
                  <a:lnTo>
                    <a:pt x="993" y="822"/>
                  </a:lnTo>
                  <a:lnTo>
                    <a:pt x="1016" y="856"/>
                  </a:lnTo>
                  <a:lnTo>
                    <a:pt x="1073" y="1004"/>
                  </a:lnTo>
                  <a:lnTo>
                    <a:pt x="1176" y="1130"/>
                  </a:lnTo>
                  <a:lnTo>
                    <a:pt x="1256" y="1107"/>
                  </a:lnTo>
                  <a:lnTo>
                    <a:pt x="1301" y="1073"/>
                  </a:lnTo>
                  <a:lnTo>
                    <a:pt x="1358" y="993"/>
                  </a:lnTo>
                  <a:close/>
                  <a:moveTo>
                    <a:pt x="3082" y="970"/>
                  </a:moveTo>
                  <a:lnTo>
                    <a:pt x="3298" y="902"/>
                  </a:lnTo>
                  <a:lnTo>
                    <a:pt x="3344" y="765"/>
                  </a:lnTo>
                  <a:lnTo>
                    <a:pt x="3390" y="605"/>
                  </a:lnTo>
                  <a:lnTo>
                    <a:pt x="3390" y="502"/>
                  </a:lnTo>
                  <a:lnTo>
                    <a:pt x="3355" y="457"/>
                  </a:lnTo>
                  <a:lnTo>
                    <a:pt x="3344" y="457"/>
                  </a:lnTo>
                  <a:lnTo>
                    <a:pt x="3287" y="457"/>
                  </a:lnTo>
                  <a:lnTo>
                    <a:pt x="3241" y="491"/>
                  </a:lnTo>
                  <a:lnTo>
                    <a:pt x="3230" y="571"/>
                  </a:lnTo>
                  <a:lnTo>
                    <a:pt x="3127" y="765"/>
                  </a:lnTo>
                  <a:lnTo>
                    <a:pt x="3059" y="936"/>
                  </a:lnTo>
                  <a:lnTo>
                    <a:pt x="2956" y="1016"/>
                  </a:lnTo>
                  <a:lnTo>
                    <a:pt x="2853" y="1050"/>
                  </a:lnTo>
                  <a:lnTo>
                    <a:pt x="2865" y="1061"/>
                  </a:lnTo>
                  <a:lnTo>
                    <a:pt x="2967" y="1073"/>
                  </a:lnTo>
                  <a:close/>
                  <a:moveTo>
                    <a:pt x="274" y="685"/>
                  </a:moveTo>
                  <a:lnTo>
                    <a:pt x="343" y="616"/>
                  </a:lnTo>
                  <a:lnTo>
                    <a:pt x="365" y="571"/>
                  </a:lnTo>
                  <a:lnTo>
                    <a:pt x="343" y="502"/>
                  </a:lnTo>
                  <a:lnTo>
                    <a:pt x="377" y="479"/>
                  </a:lnTo>
                  <a:lnTo>
                    <a:pt x="365" y="422"/>
                  </a:lnTo>
                  <a:lnTo>
                    <a:pt x="320" y="365"/>
                  </a:lnTo>
                  <a:lnTo>
                    <a:pt x="217" y="365"/>
                  </a:lnTo>
                  <a:lnTo>
                    <a:pt x="160" y="445"/>
                  </a:lnTo>
                  <a:lnTo>
                    <a:pt x="251" y="616"/>
                  </a:lnTo>
                  <a:lnTo>
                    <a:pt x="263" y="685"/>
                  </a:lnTo>
                  <a:close/>
                  <a:moveTo>
                    <a:pt x="3470" y="308"/>
                  </a:moveTo>
                  <a:lnTo>
                    <a:pt x="3595" y="263"/>
                  </a:lnTo>
                  <a:lnTo>
                    <a:pt x="3675" y="217"/>
                  </a:lnTo>
                  <a:lnTo>
                    <a:pt x="3686" y="91"/>
                  </a:lnTo>
                  <a:lnTo>
                    <a:pt x="3709" y="46"/>
                  </a:lnTo>
                  <a:lnTo>
                    <a:pt x="3686" y="0"/>
                  </a:lnTo>
                  <a:lnTo>
                    <a:pt x="3652" y="34"/>
                  </a:lnTo>
                  <a:lnTo>
                    <a:pt x="3629" y="91"/>
                  </a:lnTo>
                  <a:lnTo>
                    <a:pt x="3538" y="114"/>
                  </a:lnTo>
                  <a:lnTo>
                    <a:pt x="3424" y="171"/>
                  </a:lnTo>
                  <a:lnTo>
                    <a:pt x="3401" y="217"/>
                  </a:lnTo>
                  <a:lnTo>
                    <a:pt x="3367" y="343"/>
                  </a:lnTo>
                  <a:lnTo>
                    <a:pt x="3424" y="354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25"/>
            <p:cNvSpPr/>
            <p:nvPr/>
          </p:nvSpPr>
          <p:spPr>
            <a:xfrm>
              <a:off x="2174750" y="2691850"/>
              <a:ext cx="41400" cy="18575"/>
            </a:xfrm>
            <a:custGeom>
              <a:avLst/>
              <a:gdLst/>
              <a:ahLst/>
              <a:cxnLst/>
              <a:rect l="l" t="t" r="r" b="b"/>
              <a:pathLst>
                <a:path w="1656" h="743" extrusionOk="0">
                  <a:moveTo>
                    <a:pt x="1097" y="594"/>
                  </a:moveTo>
                  <a:lnTo>
                    <a:pt x="1656" y="583"/>
                  </a:lnTo>
                  <a:lnTo>
                    <a:pt x="1542" y="332"/>
                  </a:lnTo>
                  <a:lnTo>
                    <a:pt x="1154" y="115"/>
                  </a:lnTo>
                  <a:lnTo>
                    <a:pt x="629" y="24"/>
                  </a:lnTo>
                  <a:lnTo>
                    <a:pt x="446" y="1"/>
                  </a:lnTo>
                  <a:lnTo>
                    <a:pt x="104" y="58"/>
                  </a:lnTo>
                  <a:lnTo>
                    <a:pt x="1" y="263"/>
                  </a:lnTo>
                  <a:lnTo>
                    <a:pt x="412" y="594"/>
                  </a:lnTo>
                  <a:lnTo>
                    <a:pt x="834" y="74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96082976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">
  <p:cSld name="Custom Layout 1">
    <p:spTree>
      <p:nvGrpSpPr>
        <p:cNvPr id="1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26"/>
          <p:cNvSpPr/>
          <p:nvPr/>
        </p:nvSpPr>
        <p:spPr>
          <a:xfrm>
            <a:off x="0" y="0"/>
            <a:ext cx="9132900" cy="684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15" name="Google Shape;515;p26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3400" y="580867"/>
            <a:ext cx="3735526" cy="21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516" name="Google Shape;516;p26"/>
          <p:cNvSpPr txBox="1"/>
          <p:nvPr/>
        </p:nvSpPr>
        <p:spPr>
          <a:xfrm>
            <a:off x="423400" y="2854633"/>
            <a:ext cx="5636400" cy="29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b="1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Free </a:t>
            </a:r>
            <a:r>
              <a:rPr lang="en-GB" sz="2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themes and templates for </a:t>
            </a:r>
            <a:r>
              <a:rPr lang="en-GB" sz="2600" b="1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Google Slides</a:t>
            </a:r>
            <a:r>
              <a:rPr lang="en-GB" sz="2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 or </a:t>
            </a:r>
            <a:r>
              <a:rPr lang="en-GB" sz="2600" b="1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PowerPoint</a:t>
            </a:r>
            <a:endParaRPr sz="2600" b="1">
              <a:solidFill>
                <a:srgbClr val="3F3F3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solidFill>
                <a:srgbClr val="3F3F3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solidFill>
                <a:srgbClr val="3F3F3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 b="1">
                <a:solidFill>
                  <a:srgbClr val="FFCB25"/>
                </a:solidFill>
                <a:latin typeface="Poppins"/>
                <a:ea typeface="Poppins"/>
                <a:cs typeface="Poppins"/>
                <a:sym typeface="Poppins"/>
              </a:rPr>
              <a:t>NOT to be sold as is or modified! </a:t>
            </a:r>
            <a:endParaRPr sz="2100" b="1">
              <a:solidFill>
                <a:srgbClr val="FFCB2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Read </a:t>
            </a:r>
            <a:r>
              <a:rPr lang="en-GB" u="sng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FAQ</a:t>
            </a:r>
            <a:r>
              <a:rPr lang="en-GB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 on slidesmania.com</a:t>
            </a:r>
            <a:endParaRPr>
              <a:solidFill>
                <a:srgbClr val="3F3F3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517" name="Google Shape;517;p26"/>
          <p:cNvCxnSpPr/>
          <p:nvPr/>
        </p:nvCxnSpPr>
        <p:spPr>
          <a:xfrm>
            <a:off x="7808144" y="5682032"/>
            <a:ext cx="1120200" cy="12800"/>
          </a:xfrm>
          <a:prstGeom prst="straightConnector1">
            <a:avLst/>
          </a:prstGeom>
          <a:noFill/>
          <a:ln w="38100" cap="flat" cmpd="sng">
            <a:solidFill>
              <a:srgbClr val="FFCB25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518" name="Google Shape;518;p26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31050" y="5891753"/>
            <a:ext cx="534282" cy="637097"/>
          </a:xfrm>
          <a:prstGeom prst="rect">
            <a:avLst/>
          </a:prstGeom>
          <a:noFill/>
          <a:ln>
            <a:noFill/>
          </a:ln>
        </p:spPr>
      </p:pic>
      <p:pic>
        <p:nvPicPr>
          <p:cNvPr id="519" name="Google Shape;519;p26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365333" y="5896239"/>
            <a:ext cx="530857" cy="628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20" name="Google Shape;520;p26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925361" y="5898483"/>
            <a:ext cx="458935" cy="623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521" name="Google Shape;521;p26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8404191" y="5909699"/>
            <a:ext cx="524007" cy="601204"/>
          </a:xfrm>
          <a:prstGeom prst="rect">
            <a:avLst/>
          </a:prstGeom>
          <a:noFill/>
          <a:ln>
            <a:noFill/>
          </a:ln>
        </p:spPr>
      </p:pic>
      <p:sp>
        <p:nvSpPr>
          <p:cNvPr id="522" name="Google Shape;522;p26"/>
          <p:cNvSpPr txBox="1"/>
          <p:nvPr/>
        </p:nvSpPr>
        <p:spPr>
          <a:xfrm>
            <a:off x="5298010" y="4807599"/>
            <a:ext cx="3682200" cy="1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rgbClr val="252525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Sharing is caring!</a:t>
            </a:r>
            <a:endParaRPr sz="1800" b="1">
              <a:solidFill>
                <a:srgbClr val="252525"/>
              </a:solidFill>
              <a:latin typeface="Homemade Apple"/>
              <a:ea typeface="Homemade Apple"/>
              <a:cs typeface="Homemade Apple"/>
              <a:sym typeface="Homemade Apple"/>
            </a:endParaRPr>
          </a:p>
        </p:txBody>
      </p:sp>
    </p:spTree>
    <p:extLst>
      <p:ext uri="{BB962C8B-B14F-4D97-AF65-F5344CB8AC3E}">
        <p14:creationId xmlns:p14="http://schemas.microsoft.com/office/powerpoint/2010/main" val="349815110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0CEF65-B883-4D68-AC73-B253ED1608A0}" type="datetimeFigureOut">
              <a:rPr kumimoji="0" lang="pt-B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12/05/2022</a:t>
            </a:fld>
            <a:endParaRPr kumimoji="0" lang="pt-B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89D037-238B-47DC-92FB-6DAAA441E94F}" type="slidenum">
              <a:rPr kumimoji="0" lang="pt-B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pt-B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002036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0CEF65-B883-4D68-AC73-B253ED1608A0}" type="datetimeFigureOut">
              <a:rPr kumimoji="0" lang="pt-B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12/05/2022</a:t>
            </a:fld>
            <a:endParaRPr kumimoji="0" lang="pt-B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89D037-238B-47DC-92FB-6DAAA441E94F}" type="slidenum">
              <a:rPr kumimoji="0" lang="pt-B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pt-B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005900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0CEF65-B883-4D68-AC73-B253ED1608A0}" type="datetimeFigureOut">
              <a:rPr kumimoji="0" lang="pt-B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12/05/2022</a:t>
            </a:fld>
            <a:endParaRPr kumimoji="0" lang="pt-B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89D037-238B-47DC-92FB-6DAAA441E94F}" type="slidenum">
              <a:rPr kumimoji="0" lang="pt-B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pt-B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629104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0CEF65-B883-4D68-AC73-B253ED1608A0}" type="datetimeFigureOut">
              <a:rPr kumimoji="0" lang="pt-B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12/05/2022</a:t>
            </a:fld>
            <a:endParaRPr kumimoji="0" lang="pt-B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89D037-238B-47DC-92FB-6DAAA441E94F}" type="slidenum">
              <a:rPr kumimoji="0" lang="pt-B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pt-B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384717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0CEF65-B883-4D68-AC73-B253ED1608A0}" type="datetimeFigureOut">
              <a:rPr kumimoji="0" lang="pt-B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12/05/2022</a:t>
            </a:fld>
            <a:endParaRPr kumimoji="0" lang="pt-B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89D037-238B-47DC-92FB-6DAAA441E94F}" type="slidenum">
              <a:rPr kumimoji="0" lang="pt-B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pt-B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232784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0CEF65-B883-4D68-AC73-B253ED1608A0}" type="datetimeFigureOut">
              <a:rPr kumimoji="0" lang="pt-B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12/05/2022</a:t>
            </a:fld>
            <a:endParaRPr kumimoji="0" lang="pt-B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89D037-238B-47DC-92FB-6DAAA441E94F}" type="slidenum">
              <a:rPr kumimoji="0" lang="pt-B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pt-B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129774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0CEF65-B883-4D68-AC73-B253ED1608A0}" type="datetimeFigureOut">
              <a:rPr kumimoji="0" lang="pt-B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12/05/2022</a:t>
            </a:fld>
            <a:endParaRPr kumimoji="0" lang="pt-B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89D037-238B-47DC-92FB-6DAAA441E94F}" type="slidenum">
              <a:rPr kumimoji="0" lang="pt-B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pt-B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062126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0CEF65-B883-4D68-AC73-B253ED1608A0}" type="datetimeFigureOut">
              <a:rPr kumimoji="0" lang="pt-B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12/05/2022</a:t>
            </a:fld>
            <a:endParaRPr kumimoji="0" lang="pt-B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89D037-238B-47DC-92FB-6DAAA441E94F}" type="slidenum">
              <a:rPr kumimoji="0" lang="pt-B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pt-B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88266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0CEF65-B883-4D68-AC73-B253ED1608A0}" type="datetimeFigureOut">
              <a:rPr kumimoji="0" lang="pt-B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12/05/2022</a:t>
            </a:fld>
            <a:endParaRPr kumimoji="0" lang="pt-B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89D037-238B-47DC-92FB-6DAAA441E94F}" type="slidenum">
              <a:rPr kumimoji="0" lang="pt-B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pt-B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736322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0CEF65-B883-4D68-AC73-B253ED1608A0}" type="datetimeFigureOut">
              <a:rPr kumimoji="0" lang="pt-B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12/05/2022</a:t>
            </a:fld>
            <a:endParaRPr kumimoji="0" lang="pt-B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89D037-238B-47DC-92FB-6DAAA441E94F}" type="slidenum">
              <a:rPr kumimoji="0" lang="pt-B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pt-B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816884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0CEF65-B883-4D68-AC73-B253ED1608A0}" type="datetimeFigureOut">
              <a:rPr kumimoji="0" lang="pt-B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12/05/2022</a:t>
            </a:fld>
            <a:endParaRPr kumimoji="0" lang="pt-B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89D037-238B-47DC-92FB-6DAAA441E94F}" type="slidenum">
              <a:rPr kumimoji="0" lang="pt-B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pt-B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516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slideLayout" Target="../slideLayouts/slideLayout60.xml"/><Relationship Id="rId18" Type="http://schemas.openxmlformats.org/officeDocument/2006/relationships/slideLayout" Target="../slideLayouts/slideLayout65.xml"/><Relationship Id="rId26" Type="http://schemas.openxmlformats.org/officeDocument/2006/relationships/theme" Target="../theme/theme5.xml"/><Relationship Id="rId3" Type="http://schemas.openxmlformats.org/officeDocument/2006/relationships/slideLayout" Target="../slideLayouts/slideLayout50.xml"/><Relationship Id="rId21" Type="http://schemas.openxmlformats.org/officeDocument/2006/relationships/slideLayout" Target="../slideLayouts/slideLayout68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17" Type="http://schemas.openxmlformats.org/officeDocument/2006/relationships/slideLayout" Target="../slideLayouts/slideLayout64.xml"/><Relationship Id="rId25" Type="http://schemas.openxmlformats.org/officeDocument/2006/relationships/slideLayout" Target="../slideLayouts/slideLayout72.xml"/><Relationship Id="rId2" Type="http://schemas.openxmlformats.org/officeDocument/2006/relationships/slideLayout" Target="../slideLayouts/slideLayout49.xml"/><Relationship Id="rId16" Type="http://schemas.openxmlformats.org/officeDocument/2006/relationships/slideLayout" Target="../slideLayouts/slideLayout63.xml"/><Relationship Id="rId20" Type="http://schemas.openxmlformats.org/officeDocument/2006/relationships/slideLayout" Target="../slideLayouts/slideLayout67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24" Type="http://schemas.openxmlformats.org/officeDocument/2006/relationships/slideLayout" Target="../slideLayouts/slideLayout71.xml"/><Relationship Id="rId5" Type="http://schemas.openxmlformats.org/officeDocument/2006/relationships/slideLayout" Target="../slideLayouts/slideLayout52.xml"/><Relationship Id="rId15" Type="http://schemas.openxmlformats.org/officeDocument/2006/relationships/slideLayout" Target="../slideLayouts/slideLayout62.xml"/><Relationship Id="rId23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57.xml"/><Relationship Id="rId19" Type="http://schemas.openxmlformats.org/officeDocument/2006/relationships/slideLayout" Target="../slideLayouts/slideLayout66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slideLayout" Target="../slideLayouts/slideLayout61.xml"/><Relationship Id="rId22" Type="http://schemas.openxmlformats.org/officeDocument/2006/relationships/slideLayout" Target="../slideLayouts/slideLayout6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79E7121-5971-4E0A-A626-7E0541D1073D}" type="datetimeFigureOut">
              <a:rPr lang="pt-BR"/>
              <a:pPr>
                <a:defRPr/>
              </a:pPr>
              <a:t>12/05/2022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32282A03-DCCE-4B49-A6CD-687CFCC1EE0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6C14D34-EA07-4A04-B58E-F0D76C592C98}" type="datetimeFigureOut">
              <a:rPr lang="pt-BR"/>
              <a:pPr>
                <a:defRPr/>
              </a:pPr>
              <a:t>12/05/2022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60EB752-1FED-44C0-BD4F-061CBB4FDE3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2556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37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37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</a:lstStyle>
          <a:p>
            <a:fld id="{A4E86D07-0B85-4F09-8665-887E43B94C48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261811476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/>
      <p:bldP spid="33795" grpId="0" build="p">
        <p:tmplLst>
          <p:tmpl lvl="1">
            <p:tnLst>
              <p:par>
                <p:cTn presetID="44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79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79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379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379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79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79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379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379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79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79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379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379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79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79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379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379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79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79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379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379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anose="05000000000000000000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 userDrawn="1"/>
        </p:nvGrpSpPr>
        <p:grpSpPr bwMode="auto">
          <a:xfrm>
            <a:off x="0" y="0"/>
            <a:ext cx="9159875" cy="6858000"/>
            <a:chOff x="0" y="0"/>
            <a:chExt cx="5770" cy="4320"/>
          </a:xfrm>
        </p:grpSpPr>
        <p:sp>
          <p:nvSpPr>
            <p:cNvPr id="10243" name="Rectangle 3"/>
            <p:cNvSpPr>
              <a:spLocks noChangeArrowheads="1"/>
            </p:cNvSpPr>
            <p:nvPr userDrawn="1"/>
          </p:nvSpPr>
          <p:spPr bwMode="hidden">
            <a:xfrm>
              <a:off x="5232" y="1"/>
              <a:ext cx="528" cy="4319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tint val="94118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029" name="Rectangle 4"/>
            <p:cNvSpPr>
              <a:spLocks noChangeArrowheads="1"/>
            </p:cNvSpPr>
            <p:nvPr userDrawn="1"/>
          </p:nvSpPr>
          <p:spPr bwMode="hidden">
            <a:xfrm>
              <a:off x="1056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030" name="Rectangle 5"/>
            <p:cNvSpPr>
              <a:spLocks noChangeArrowheads="1"/>
            </p:cNvSpPr>
            <p:nvPr userDrawn="1"/>
          </p:nvSpPr>
          <p:spPr bwMode="hidden">
            <a:xfrm>
              <a:off x="1728" y="0"/>
              <a:ext cx="43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031" name="Rectangle 6"/>
            <p:cNvSpPr>
              <a:spLocks noChangeArrowheads="1"/>
            </p:cNvSpPr>
            <p:nvPr userDrawn="1"/>
          </p:nvSpPr>
          <p:spPr bwMode="hidden">
            <a:xfrm>
              <a:off x="2256" y="0"/>
              <a:ext cx="240" cy="43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032" name="Rectangle 7"/>
            <p:cNvSpPr>
              <a:spLocks noChangeArrowheads="1"/>
            </p:cNvSpPr>
            <p:nvPr userDrawn="1"/>
          </p:nvSpPr>
          <p:spPr bwMode="hidden">
            <a:xfrm>
              <a:off x="1344" y="0"/>
              <a:ext cx="38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033" name="Rectangle 8"/>
            <p:cNvSpPr>
              <a:spLocks noChangeArrowheads="1"/>
            </p:cNvSpPr>
            <p:nvPr userDrawn="1"/>
          </p:nvSpPr>
          <p:spPr bwMode="hidden">
            <a:xfrm>
              <a:off x="480" y="0"/>
              <a:ext cx="576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0249" name="Rectangle 9"/>
            <p:cNvSpPr>
              <a:spLocks noChangeArrowheads="1"/>
            </p:cNvSpPr>
            <p:nvPr userDrawn="1"/>
          </p:nvSpPr>
          <p:spPr bwMode="hidden">
            <a:xfrm>
              <a:off x="288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8470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0250" name="Rectangle 10"/>
            <p:cNvSpPr>
              <a:spLocks noChangeArrowheads="1"/>
            </p:cNvSpPr>
            <p:nvPr userDrawn="1"/>
          </p:nvSpPr>
          <p:spPr bwMode="hidden">
            <a:xfrm>
              <a:off x="0" y="0"/>
              <a:ext cx="288" cy="4320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036" name="Rectangle 11"/>
            <p:cNvSpPr>
              <a:spLocks noChangeArrowheads="1"/>
            </p:cNvSpPr>
            <p:nvPr userDrawn="1"/>
          </p:nvSpPr>
          <p:spPr bwMode="hidden">
            <a:xfrm>
              <a:off x="2160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037" name="Rectangle 12"/>
            <p:cNvSpPr>
              <a:spLocks noChangeArrowheads="1"/>
            </p:cNvSpPr>
            <p:nvPr userDrawn="1"/>
          </p:nvSpPr>
          <p:spPr bwMode="hidden">
            <a:xfrm>
              <a:off x="2784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038" name="Rectangle 13"/>
            <p:cNvSpPr>
              <a:spLocks noChangeArrowheads="1"/>
            </p:cNvSpPr>
            <p:nvPr userDrawn="1"/>
          </p:nvSpPr>
          <p:spPr bwMode="hidden">
            <a:xfrm>
              <a:off x="1248" y="0"/>
              <a:ext cx="144" cy="432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039" name="Rectangle 14"/>
            <p:cNvSpPr>
              <a:spLocks noChangeArrowheads="1"/>
            </p:cNvSpPr>
            <p:nvPr userDrawn="1"/>
          </p:nvSpPr>
          <p:spPr bwMode="hidden">
            <a:xfrm>
              <a:off x="3300" y="0"/>
              <a:ext cx="252" cy="432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0255" name="Rectangle 15"/>
            <p:cNvSpPr>
              <a:spLocks noChangeArrowheads="1"/>
            </p:cNvSpPr>
            <p:nvPr userDrawn="1"/>
          </p:nvSpPr>
          <p:spPr bwMode="hidden">
            <a:xfrm>
              <a:off x="4656" y="0"/>
              <a:ext cx="14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041" name="Rectangle 16"/>
            <p:cNvSpPr>
              <a:spLocks noChangeArrowheads="1"/>
            </p:cNvSpPr>
            <p:nvPr userDrawn="1"/>
          </p:nvSpPr>
          <p:spPr bwMode="hidden">
            <a:xfrm>
              <a:off x="4608" y="0"/>
              <a:ext cx="67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0257" name="Rectangle 17"/>
            <p:cNvSpPr>
              <a:spLocks noChangeArrowheads="1"/>
            </p:cNvSpPr>
            <p:nvPr userDrawn="1"/>
          </p:nvSpPr>
          <p:spPr bwMode="hidden">
            <a:xfrm>
              <a:off x="3504" y="0"/>
              <a:ext cx="62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043" name="Rectangle 18"/>
            <p:cNvSpPr>
              <a:spLocks noChangeArrowheads="1"/>
            </p:cNvSpPr>
            <p:nvPr userDrawn="1"/>
          </p:nvSpPr>
          <p:spPr bwMode="hidden">
            <a:xfrm>
              <a:off x="3840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0259" name="Rectangle 19"/>
            <p:cNvSpPr>
              <a:spLocks noChangeArrowheads="1"/>
            </p:cNvSpPr>
            <p:nvPr userDrawn="1"/>
          </p:nvSpPr>
          <p:spPr bwMode="hidden">
            <a:xfrm>
              <a:off x="4368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045" name="Rectangle 20"/>
            <p:cNvSpPr>
              <a:spLocks noChangeArrowheads="1"/>
            </p:cNvSpPr>
            <p:nvPr userDrawn="1"/>
          </p:nvSpPr>
          <p:spPr bwMode="hidden">
            <a:xfrm>
              <a:off x="2680" y="0"/>
              <a:ext cx="15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046" name="Rectangle 21"/>
            <p:cNvSpPr>
              <a:spLocks noChangeArrowheads="1"/>
            </p:cNvSpPr>
            <p:nvPr userDrawn="1"/>
          </p:nvSpPr>
          <p:spPr bwMode="hidden">
            <a:xfrm>
              <a:off x="2366" y="0"/>
              <a:ext cx="336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047" name="Freeform 22"/>
            <p:cNvSpPr>
              <a:spLocks/>
            </p:cNvSpPr>
            <p:nvPr userDrawn="1"/>
          </p:nvSpPr>
          <p:spPr bwMode="hidden">
            <a:xfrm>
              <a:off x="1" y="3875"/>
              <a:ext cx="5760" cy="445"/>
            </a:xfrm>
            <a:custGeom>
              <a:avLst/>
              <a:gdLst>
                <a:gd name="T0" fmla="*/ 5700 w 5760"/>
                <a:gd name="T1" fmla="*/ 86 h 445"/>
                <a:gd name="T2" fmla="*/ 5508 w 5760"/>
                <a:gd name="T3" fmla="*/ 86 h 445"/>
                <a:gd name="T4" fmla="*/ 5454 w 5760"/>
                <a:gd name="T5" fmla="*/ 76 h 445"/>
                <a:gd name="T6" fmla="*/ 5448 w 5760"/>
                <a:gd name="T7" fmla="*/ 65 h 445"/>
                <a:gd name="T8" fmla="*/ 5442 w 5760"/>
                <a:gd name="T9" fmla="*/ 44 h 445"/>
                <a:gd name="T10" fmla="*/ 5414 w 5760"/>
                <a:gd name="T11" fmla="*/ 18 h 445"/>
                <a:gd name="T12" fmla="*/ 5332 w 5760"/>
                <a:gd name="T13" fmla="*/ 7 h 445"/>
                <a:gd name="T14" fmla="*/ 5051 w 5760"/>
                <a:gd name="T15" fmla="*/ 22 h 445"/>
                <a:gd name="T16" fmla="*/ 4986 w 5760"/>
                <a:gd name="T17" fmla="*/ 55 h 445"/>
                <a:gd name="T18" fmla="*/ 4854 w 5760"/>
                <a:gd name="T19" fmla="*/ 102 h 445"/>
                <a:gd name="T20" fmla="*/ 4740 w 5760"/>
                <a:gd name="T21" fmla="*/ 112 h 445"/>
                <a:gd name="T22" fmla="*/ 4662 w 5760"/>
                <a:gd name="T23" fmla="*/ 91 h 445"/>
                <a:gd name="T24" fmla="*/ 4598 w 5760"/>
                <a:gd name="T25" fmla="*/ 25 h 445"/>
                <a:gd name="T26" fmla="*/ 4514 w 5760"/>
                <a:gd name="T27" fmla="*/ 9 h 445"/>
                <a:gd name="T28" fmla="*/ 4410 w 5760"/>
                <a:gd name="T29" fmla="*/ 39 h 445"/>
                <a:gd name="T30" fmla="*/ 4236 w 5760"/>
                <a:gd name="T31" fmla="*/ 81 h 445"/>
                <a:gd name="T32" fmla="*/ 4020 w 5760"/>
                <a:gd name="T33" fmla="*/ 102 h 445"/>
                <a:gd name="T34" fmla="*/ 3810 w 5760"/>
                <a:gd name="T35" fmla="*/ 102 h 445"/>
                <a:gd name="T36" fmla="*/ 3654 w 5760"/>
                <a:gd name="T37" fmla="*/ 76 h 445"/>
                <a:gd name="T38" fmla="*/ 3594 w 5760"/>
                <a:gd name="T39" fmla="*/ 50 h 445"/>
                <a:gd name="T40" fmla="*/ 3528 w 5760"/>
                <a:gd name="T41" fmla="*/ 44 h 445"/>
                <a:gd name="T42" fmla="*/ 3480 w 5760"/>
                <a:gd name="T43" fmla="*/ 55 h 445"/>
                <a:gd name="T44" fmla="*/ 3420 w 5760"/>
                <a:gd name="T45" fmla="*/ 76 h 445"/>
                <a:gd name="T46" fmla="*/ 3048 w 5760"/>
                <a:gd name="T47" fmla="*/ 112 h 445"/>
                <a:gd name="T48" fmla="*/ 2844 w 5760"/>
                <a:gd name="T49" fmla="*/ 128 h 445"/>
                <a:gd name="T50" fmla="*/ 2742 w 5760"/>
                <a:gd name="T51" fmla="*/ 117 h 445"/>
                <a:gd name="T52" fmla="*/ 2710 w 5760"/>
                <a:gd name="T53" fmla="*/ 56 h 445"/>
                <a:gd name="T54" fmla="*/ 2658 w 5760"/>
                <a:gd name="T55" fmla="*/ 50 h 445"/>
                <a:gd name="T56" fmla="*/ 2558 w 5760"/>
                <a:gd name="T57" fmla="*/ 95 h 445"/>
                <a:gd name="T58" fmla="*/ 2444 w 5760"/>
                <a:gd name="T59" fmla="*/ 109 h 445"/>
                <a:gd name="T60" fmla="*/ 2322 w 5760"/>
                <a:gd name="T61" fmla="*/ 91 h 445"/>
                <a:gd name="T62" fmla="*/ 2274 w 5760"/>
                <a:gd name="T63" fmla="*/ 70 h 445"/>
                <a:gd name="T64" fmla="*/ 2185 w 5760"/>
                <a:gd name="T65" fmla="*/ 3 h 445"/>
                <a:gd name="T66" fmla="*/ 2048 w 5760"/>
                <a:gd name="T67" fmla="*/ 64 h 445"/>
                <a:gd name="T68" fmla="*/ 1794 w 5760"/>
                <a:gd name="T69" fmla="*/ 102 h 445"/>
                <a:gd name="T70" fmla="*/ 1560 w 5760"/>
                <a:gd name="T71" fmla="*/ 91 h 445"/>
                <a:gd name="T72" fmla="*/ 1482 w 5760"/>
                <a:gd name="T73" fmla="*/ 76 h 445"/>
                <a:gd name="T74" fmla="*/ 1428 w 5760"/>
                <a:gd name="T75" fmla="*/ 50 h 445"/>
                <a:gd name="T76" fmla="*/ 1374 w 5760"/>
                <a:gd name="T77" fmla="*/ 44 h 445"/>
                <a:gd name="T78" fmla="*/ 1308 w 5760"/>
                <a:gd name="T79" fmla="*/ 55 h 445"/>
                <a:gd name="T80" fmla="*/ 1140 w 5760"/>
                <a:gd name="T81" fmla="*/ 107 h 445"/>
                <a:gd name="T82" fmla="*/ 948 w 5760"/>
                <a:gd name="T83" fmla="*/ 143 h 445"/>
                <a:gd name="T84" fmla="*/ 708 w 5760"/>
                <a:gd name="T85" fmla="*/ 138 h 445"/>
                <a:gd name="T86" fmla="*/ 534 w 5760"/>
                <a:gd name="T87" fmla="*/ 96 h 445"/>
                <a:gd name="T88" fmla="*/ 444 w 5760"/>
                <a:gd name="T89" fmla="*/ 55 h 445"/>
                <a:gd name="T90" fmla="*/ 396 w 5760"/>
                <a:gd name="T91" fmla="*/ 34 h 445"/>
                <a:gd name="T92" fmla="*/ 378 w 5760"/>
                <a:gd name="T93" fmla="*/ 39 h 445"/>
                <a:gd name="T94" fmla="*/ 342 w 5760"/>
                <a:gd name="T95" fmla="*/ 70 h 445"/>
                <a:gd name="T96" fmla="*/ 288 w 5760"/>
                <a:gd name="T97" fmla="*/ 96 h 445"/>
                <a:gd name="T98" fmla="*/ 192 w 5760"/>
                <a:gd name="T99" fmla="*/ 112 h 445"/>
                <a:gd name="T100" fmla="*/ 90 w 5760"/>
                <a:gd name="T101" fmla="*/ 112 h 445"/>
                <a:gd name="T102" fmla="*/ 0 w 5760"/>
                <a:gd name="T103" fmla="*/ 96 h 445"/>
                <a:gd name="T104" fmla="*/ 5760 w 5760"/>
                <a:gd name="T105" fmla="*/ 445 h 445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760" h="445">
                  <a:moveTo>
                    <a:pt x="5760" y="445"/>
                  </a:moveTo>
                  <a:lnTo>
                    <a:pt x="5760" y="76"/>
                  </a:lnTo>
                  <a:lnTo>
                    <a:pt x="5730" y="81"/>
                  </a:lnTo>
                  <a:lnTo>
                    <a:pt x="5700" y="86"/>
                  </a:lnTo>
                  <a:lnTo>
                    <a:pt x="5646" y="91"/>
                  </a:lnTo>
                  <a:lnTo>
                    <a:pt x="5592" y="91"/>
                  </a:lnTo>
                  <a:lnTo>
                    <a:pt x="5544" y="91"/>
                  </a:lnTo>
                  <a:lnTo>
                    <a:pt x="5508" y="86"/>
                  </a:lnTo>
                  <a:lnTo>
                    <a:pt x="5490" y="86"/>
                  </a:lnTo>
                  <a:lnTo>
                    <a:pt x="5478" y="81"/>
                  </a:lnTo>
                  <a:lnTo>
                    <a:pt x="5466" y="76"/>
                  </a:lnTo>
                  <a:lnTo>
                    <a:pt x="5454" y="76"/>
                  </a:lnTo>
                  <a:lnTo>
                    <a:pt x="5454" y="70"/>
                  </a:lnTo>
                  <a:lnTo>
                    <a:pt x="5448" y="70"/>
                  </a:lnTo>
                  <a:lnTo>
                    <a:pt x="5448" y="65"/>
                  </a:lnTo>
                  <a:lnTo>
                    <a:pt x="5448" y="60"/>
                  </a:lnTo>
                  <a:lnTo>
                    <a:pt x="5448" y="55"/>
                  </a:lnTo>
                  <a:lnTo>
                    <a:pt x="5442" y="50"/>
                  </a:lnTo>
                  <a:lnTo>
                    <a:pt x="5442" y="44"/>
                  </a:lnTo>
                  <a:lnTo>
                    <a:pt x="5436" y="39"/>
                  </a:lnTo>
                  <a:lnTo>
                    <a:pt x="5424" y="34"/>
                  </a:lnTo>
                  <a:lnTo>
                    <a:pt x="5418" y="29"/>
                  </a:lnTo>
                  <a:lnTo>
                    <a:pt x="5414" y="18"/>
                  </a:lnTo>
                  <a:lnTo>
                    <a:pt x="5401" y="16"/>
                  </a:lnTo>
                  <a:lnTo>
                    <a:pt x="5386" y="10"/>
                  </a:lnTo>
                  <a:lnTo>
                    <a:pt x="5368" y="7"/>
                  </a:lnTo>
                  <a:lnTo>
                    <a:pt x="5332" y="7"/>
                  </a:lnTo>
                  <a:lnTo>
                    <a:pt x="5246" y="10"/>
                  </a:lnTo>
                  <a:lnTo>
                    <a:pt x="5144" y="7"/>
                  </a:lnTo>
                  <a:lnTo>
                    <a:pt x="5090" y="16"/>
                  </a:lnTo>
                  <a:lnTo>
                    <a:pt x="5051" y="22"/>
                  </a:lnTo>
                  <a:lnTo>
                    <a:pt x="5036" y="30"/>
                  </a:lnTo>
                  <a:lnTo>
                    <a:pt x="5022" y="39"/>
                  </a:lnTo>
                  <a:lnTo>
                    <a:pt x="5010" y="44"/>
                  </a:lnTo>
                  <a:lnTo>
                    <a:pt x="4986" y="55"/>
                  </a:lnTo>
                  <a:lnTo>
                    <a:pt x="4950" y="70"/>
                  </a:lnTo>
                  <a:lnTo>
                    <a:pt x="4920" y="86"/>
                  </a:lnTo>
                  <a:lnTo>
                    <a:pt x="4884" y="96"/>
                  </a:lnTo>
                  <a:lnTo>
                    <a:pt x="4854" y="102"/>
                  </a:lnTo>
                  <a:lnTo>
                    <a:pt x="4824" y="107"/>
                  </a:lnTo>
                  <a:lnTo>
                    <a:pt x="4794" y="112"/>
                  </a:lnTo>
                  <a:lnTo>
                    <a:pt x="4764" y="112"/>
                  </a:lnTo>
                  <a:lnTo>
                    <a:pt x="4740" y="112"/>
                  </a:lnTo>
                  <a:lnTo>
                    <a:pt x="4716" y="107"/>
                  </a:lnTo>
                  <a:lnTo>
                    <a:pt x="4698" y="102"/>
                  </a:lnTo>
                  <a:lnTo>
                    <a:pt x="4674" y="96"/>
                  </a:lnTo>
                  <a:lnTo>
                    <a:pt x="4662" y="91"/>
                  </a:lnTo>
                  <a:lnTo>
                    <a:pt x="4644" y="86"/>
                  </a:lnTo>
                  <a:lnTo>
                    <a:pt x="4631" y="66"/>
                  </a:lnTo>
                  <a:lnTo>
                    <a:pt x="4617" y="42"/>
                  </a:lnTo>
                  <a:lnTo>
                    <a:pt x="4598" y="25"/>
                  </a:lnTo>
                  <a:lnTo>
                    <a:pt x="4584" y="13"/>
                  </a:lnTo>
                  <a:lnTo>
                    <a:pt x="4565" y="4"/>
                  </a:lnTo>
                  <a:lnTo>
                    <a:pt x="4535" y="3"/>
                  </a:lnTo>
                  <a:lnTo>
                    <a:pt x="4514" y="9"/>
                  </a:lnTo>
                  <a:lnTo>
                    <a:pt x="4494" y="18"/>
                  </a:lnTo>
                  <a:lnTo>
                    <a:pt x="4471" y="23"/>
                  </a:lnTo>
                  <a:lnTo>
                    <a:pt x="4440" y="29"/>
                  </a:lnTo>
                  <a:lnTo>
                    <a:pt x="4410" y="39"/>
                  </a:lnTo>
                  <a:lnTo>
                    <a:pt x="4374" y="50"/>
                  </a:lnTo>
                  <a:lnTo>
                    <a:pt x="4332" y="60"/>
                  </a:lnTo>
                  <a:lnTo>
                    <a:pt x="4284" y="76"/>
                  </a:lnTo>
                  <a:lnTo>
                    <a:pt x="4236" y="81"/>
                  </a:lnTo>
                  <a:lnTo>
                    <a:pt x="4183" y="91"/>
                  </a:lnTo>
                  <a:lnTo>
                    <a:pt x="4128" y="96"/>
                  </a:lnTo>
                  <a:lnTo>
                    <a:pt x="4074" y="102"/>
                  </a:lnTo>
                  <a:lnTo>
                    <a:pt x="4020" y="102"/>
                  </a:lnTo>
                  <a:lnTo>
                    <a:pt x="3966" y="102"/>
                  </a:lnTo>
                  <a:lnTo>
                    <a:pt x="3912" y="102"/>
                  </a:lnTo>
                  <a:lnTo>
                    <a:pt x="3858" y="102"/>
                  </a:lnTo>
                  <a:lnTo>
                    <a:pt x="3810" y="102"/>
                  </a:lnTo>
                  <a:lnTo>
                    <a:pt x="3762" y="96"/>
                  </a:lnTo>
                  <a:lnTo>
                    <a:pt x="3726" y="91"/>
                  </a:lnTo>
                  <a:lnTo>
                    <a:pt x="3684" y="81"/>
                  </a:lnTo>
                  <a:lnTo>
                    <a:pt x="3654" y="76"/>
                  </a:lnTo>
                  <a:lnTo>
                    <a:pt x="3642" y="70"/>
                  </a:lnTo>
                  <a:lnTo>
                    <a:pt x="3630" y="65"/>
                  </a:lnTo>
                  <a:lnTo>
                    <a:pt x="3612" y="60"/>
                  </a:lnTo>
                  <a:lnTo>
                    <a:pt x="3594" y="50"/>
                  </a:lnTo>
                  <a:lnTo>
                    <a:pt x="3576" y="50"/>
                  </a:lnTo>
                  <a:lnTo>
                    <a:pt x="3558" y="44"/>
                  </a:lnTo>
                  <a:lnTo>
                    <a:pt x="3540" y="44"/>
                  </a:lnTo>
                  <a:lnTo>
                    <a:pt x="3528" y="44"/>
                  </a:lnTo>
                  <a:lnTo>
                    <a:pt x="3516" y="50"/>
                  </a:lnTo>
                  <a:lnTo>
                    <a:pt x="3504" y="50"/>
                  </a:lnTo>
                  <a:lnTo>
                    <a:pt x="3492" y="55"/>
                  </a:lnTo>
                  <a:lnTo>
                    <a:pt x="3480" y="55"/>
                  </a:lnTo>
                  <a:lnTo>
                    <a:pt x="3468" y="65"/>
                  </a:lnTo>
                  <a:lnTo>
                    <a:pt x="3456" y="70"/>
                  </a:lnTo>
                  <a:lnTo>
                    <a:pt x="3450" y="70"/>
                  </a:lnTo>
                  <a:lnTo>
                    <a:pt x="3420" y="76"/>
                  </a:lnTo>
                  <a:lnTo>
                    <a:pt x="3330" y="81"/>
                  </a:lnTo>
                  <a:lnTo>
                    <a:pt x="3204" y="91"/>
                  </a:lnTo>
                  <a:lnTo>
                    <a:pt x="3126" y="102"/>
                  </a:lnTo>
                  <a:lnTo>
                    <a:pt x="3048" y="112"/>
                  </a:lnTo>
                  <a:lnTo>
                    <a:pt x="2970" y="123"/>
                  </a:lnTo>
                  <a:lnTo>
                    <a:pt x="2904" y="128"/>
                  </a:lnTo>
                  <a:lnTo>
                    <a:pt x="2868" y="128"/>
                  </a:lnTo>
                  <a:lnTo>
                    <a:pt x="2844" y="128"/>
                  </a:lnTo>
                  <a:lnTo>
                    <a:pt x="2814" y="128"/>
                  </a:lnTo>
                  <a:lnTo>
                    <a:pt x="2790" y="128"/>
                  </a:lnTo>
                  <a:lnTo>
                    <a:pt x="2766" y="123"/>
                  </a:lnTo>
                  <a:lnTo>
                    <a:pt x="2742" y="117"/>
                  </a:lnTo>
                  <a:lnTo>
                    <a:pt x="2724" y="112"/>
                  </a:lnTo>
                  <a:lnTo>
                    <a:pt x="2706" y="107"/>
                  </a:lnTo>
                  <a:lnTo>
                    <a:pt x="2704" y="83"/>
                  </a:lnTo>
                  <a:lnTo>
                    <a:pt x="2710" y="56"/>
                  </a:lnTo>
                  <a:lnTo>
                    <a:pt x="2710" y="36"/>
                  </a:lnTo>
                  <a:lnTo>
                    <a:pt x="2696" y="25"/>
                  </a:lnTo>
                  <a:lnTo>
                    <a:pt x="2672" y="36"/>
                  </a:lnTo>
                  <a:lnTo>
                    <a:pt x="2658" y="50"/>
                  </a:lnTo>
                  <a:lnTo>
                    <a:pt x="2638" y="60"/>
                  </a:lnTo>
                  <a:lnTo>
                    <a:pt x="2614" y="76"/>
                  </a:lnTo>
                  <a:lnTo>
                    <a:pt x="2590" y="84"/>
                  </a:lnTo>
                  <a:lnTo>
                    <a:pt x="2558" y="95"/>
                  </a:lnTo>
                  <a:lnTo>
                    <a:pt x="2536" y="98"/>
                  </a:lnTo>
                  <a:lnTo>
                    <a:pt x="2508" y="102"/>
                  </a:lnTo>
                  <a:lnTo>
                    <a:pt x="2478" y="105"/>
                  </a:lnTo>
                  <a:lnTo>
                    <a:pt x="2444" y="109"/>
                  </a:lnTo>
                  <a:lnTo>
                    <a:pt x="2410" y="110"/>
                  </a:lnTo>
                  <a:lnTo>
                    <a:pt x="2374" y="107"/>
                  </a:lnTo>
                  <a:lnTo>
                    <a:pt x="2348" y="103"/>
                  </a:lnTo>
                  <a:lnTo>
                    <a:pt x="2322" y="91"/>
                  </a:lnTo>
                  <a:lnTo>
                    <a:pt x="2304" y="86"/>
                  </a:lnTo>
                  <a:lnTo>
                    <a:pt x="2292" y="81"/>
                  </a:lnTo>
                  <a:lnTo>
                    <a:pt x="2286" y="76"/>
                  </a:lnTo>
                  <a:lnTo>
                    <a:pt x="2274" y="70"/>
                  </a:lnTo>
                  <a:lnTo>
                    <a:pt x="2268" y="65"/>
                  </a:lnTo>
                  <a:lnTo>
                    <a:pt x="2246" y="18"/>
                  </a:lnTo>
                  <a:lnTo>
                    <a:pt x="2224" y="0"/>
                  </a:lnTo>
                  <a:lnTo>
                    <a:pt x="2185" y="3"/>
                  </a:lnTo>
                  <a:lnTo>
                    <a:pt x="2156" y="16"/>
                  </a:lnTo>
                  <a:lnTo>
                    <a:pt x="2126" y="22"/>
                  </a:lnTo>
                  <a:lnTo>
                    <a:pt x="2081" y="49"/>
                  </a:lnTo>
                  <a:lnTo>
                    <a:pt x="2048" y="64"/>
                  </a:lnTo>
                  <a:lnTo>
                    <a:pt x="2018" y="76"/>
                  </a:lnTo>
                  <a:lnTo>
                    <a:pt x="1986" y="96"/>
                  </a:lnTo>
                  <a:lnTo>
                    <a:pt x="1896" y="102"/>
                  </a:lnTo>
                  <a:lnTo>
                    <a:pt x="1794" y="102"/>
                  </a:lnTo>
                  <a:lnTo>
                    <a:pt x="1692" y="102"/>
                  </a:lnTo>
                  <a:lnTo>
                    <a:pt x="1644" y="102"/>
                  </a:lnTo>
                  <a:lnTo>
                    <a:pt x="1602" y="96"/>
                  </a:lnTo>
                  <a:lnTo>
                    <a:pt x="1560" y="91"/>
                  </a:lnTo>
                  <a:lnTo>
                    <a:pt x="1524" y="86"/>
                  </a:lnTo>
                  <a:lnTo>
                    <a:pt x="1506" y="86"/>
                  </a:lnTo>
                  <a:lnTo>
                    <a:pt x="1494" y="81"/>
                  </a:lnTo>
                  <a:lnTo>
                    <a:pt x="1482" y="76"/>
                  </a:lnTo>
                  <a:lnTo>
                    <a:pt x="1476" y="70"/>
                  </a:lnTo>
                  <a:lnTo>
                    <a:pt x="1458" y="65"/>
                  </a:lnTo>
                  <a:lnTo>
                    <a:pt x="1440" y="55"/>
                  </a:lnTo>
                  <a:lnTo>
                    <a:pt x="1428" y="50"/>
                  </a:lnTo>
                  <a:lnTo>
                    <a:pt x="1410" y="50"/>
                  </a:lnTo>
                  <a:lnTo>
                    <a:pt x="1398" y="44"/>
                  </a:lnTo>
                  <a:lnTo>
                    <a:pt x="1386" y="44"/>
                  </a:lnTo>
                  <a:lnTo>
                    <a:pt x="1374" y="44"/>
                  </a:lnTo>
                  <a:lnTo>
                    <a:pt x="1356" y="44"/>
                  </a:lnTo>
                  <a:lnTo>
                    <a:pt x="1344" y="44"/>
                  </a:lnTo>
                  <a:lnTo>
                    <a:pt x="1332" y="50"/>
                  </a:lnTo>
                  <a:lnTo>
                    <a:pt x="1308" y="55"/>
                  </a:lnTo>
                  <a:lnTo>
                    <a:pt x="1260" y="70"/>
                  </a:lnTo>
                  <a:lnTo>
                    <a:pt x="1218" y="86"/>
                  </a:lnTo>
                  <a:lnTo>
                    <a:pt x="1176" y="96"/>
                  </a:lnTo>
                  <a:lnTo>
                    <a:pt x="1140" y="107"/>
                  </a:lnTo>
                  <a:lnTo>
                    <a:pt x="1098" y="117"/>
                  </a:lnTo>
                  <a:lnTo>
                    <a:pt x="1062" y="128"/>
                  </a:lnTo>
                  <a:lnTo>
                    <a:pt x="1020" y="133"/>
                  </a:lnTo>
                  <a:lnTo>
                    <a:pt x="948" y="143"/>
                  </a:lnTo>
                  <a:lnTo>
                    <a:pt x="882" y="149"/>
                  </a:lnTo>
                  <a:lnTo>
                    <a:pt x="822" y="149"/>
                  </a:lnTo>
                  <a:lnTo>
                    <a:pt x="762" y="143"/>
                  </a:lnTo>
                  <a:lnTo>
                    <a:pt x="708" y="138"/>
                  </a:lnTo>
                  <a:lnTo>
                    <a:pt x="654" y="128"/>
                  </a:lnTo>
                  <a:lnTo>
                    <a:pt x="612" y="117"/>
                  </a:lnTo>
                  <a:lnTo>
                    <a:pt x="570" y="107"/>
                  </a:lnTo>
                  <a:lnTo>
                    <a:pt x="534" y="96"/>
                  </a:lnTo>
                  <a:lnTo>
                    <a:pt x="504" y="86"/>
                  </a:lnTo>
                  <a:lnTo>
                    <a:pt x="480" y="76"/>
                  </a:lnTo>
                  <a:lnTo>
                    <a:pt x="462" y="65"/>
                  </a:lnTo>
                  <a:lnTo>
                    <a:pt x="444" y="55"/>
                  </a:lnTo>
                  <a:lnTo>
                    <a:pt x="426" y="44"/>
                  </a:lnTo>
                  <a:lnTo>
                    <a:pt x="408" y="34"/>
                  </a:lnTo>
                  <a:lnTo>
                    <a:pt x="402" y="34"/>
                  </a:lnTo>
                  <a:lnTo>
                    <a:pt x="396" y="34"/>
                  </a:lnTo>
                  <a:lnTo>
                    <a:pt x="390" y="34"/>
                  </a:lnTo>
                  <a:lnTo>
                    <a:pt x="384" y="34"/>
                  </a:lnTo>
                  <a:lnTo>
                    <a:pt x="378" y="39"/>
                  </a:lnTo>
                  <a:lnTo>
                    <a:pt x="372" y="44"/>
                  </a:lnTo>
                  <a:lnTo>
                    <a:pt x="360" y="55"/>
                  </a:lnTo>
                  <a:lnTo>
                    <a:pt x="348" y="65"/>
                  </a:lnTo>
                  <a:lnTo>
                    <a:pt x="342" y="70"/>
                  </a:lnTo>
                  <a:lnTo>
                    <a:pt x="336" y="76"/>
                  </a:lnTo>
                  <a:lnTo>
                    <a:pt x="324" y="86"/>
                  </a:lnTo>
                  <a:lnTo>
                    <a:pt x="306" y="91"/>
                  </a:lnTo>
                  <a:lnTo>
                    <a:pt x="288" y="96"/>
                  </a:lnTo>
                  <a:lnTo>
                    <a:pt x="264" y="102"/>
                  </a:lnTo>
                  <a:lnTo>
                    <a:pt x="240" y="107"/>
                  </a:lnTo>
                  <a:lnTo>
                    <a:pt x="216" y="112"/>
                  </a:lnTo>
                  <a:lnTo>
                    <a:pt x="192" y="112"/>
                  </a:lnTo>
                  <a:lnTo>
                    <a:pt x="168" y="117"/>
                  </a:lnTo>
                  <a:lnTo>
                    <a:pt x="145" y="117"/>
                  </a:lnTo>
                  <a:lnTo>
                    <a:pt x="120" y="117"/>
                  </a:lnTo>
                  <a:lnTo>
                    <a:pt x="90" y="112"/>
                  </a:lnTo>
                  <a:lnTo>
                    <a:pt x="66" y="112"/>
                  </a:lnTo>
                  <a:lnTo>
                    <a:pt x="42" y="107"/>
                  </a:lnTo>
                  <a:lnTo>
                    <a:pt x="24" y="102"/>
                  </a:lnTo>
                  <a:lnTo>
                    <a:pt x="0" y="96"/>
                  </a:lnTo>
                  <a:lnTo>
                    <a:pt x="0" y="445"/>
                  </a:lnTo>
                  <a:lnTo>
                    <a:pt x="5760" y="445"/>
                  </a:lnTo>
                </a:path>
              </a:pathLst>
            </a:custGeom>
            <a:solidFill>
              <a:schemeClr val="accent2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0263" name="Freeform 23"/>
            <p:cNvSpPr>
              <a:spLocks/>
            </p:cNvSpPr>
            <p:nvPr userDrawn="1"/>
          </p:nvSpPr>
          <p:spPr bwMode="hidden">
            <a:xfrm>
              <a:off x="0" y="3867"/>
              <a:ext cx="5770" cy="174"/>
            </a:xfrm>
            <a:custGeom>
              <a:avLst/>
              <a:gdLst>
                <a:gd name="T0" fmla="*/ 4993 w 5770"/>
                <a:gd name="T1" fmla="*/ 66 h 174"/>
                <a:gd name="T2" fmla="*/ 4771 w 5770"/>
                <a:gd name="T3" fmla="*/ 132 h 174"/>
                <a:gd name="T4" fmla="*/ 4640 w 5770"/>
                <a:gd name="T5" fmla="*/ 96 h 174"/>
                <a:gd name="T6" fmla="*/ 4598 w 5770"/>
                <a:gd name="T7" fmla="*/ 36 h 174"/>
                <a:gd name="T8" fmla="*/ 4478 w 5770"/>
                <a:gd name="T9" fmla="*/ 30 h 174"/>
                <a:gd name="T10" fmla="*/ 4186 w 5770"/>
                <a:gd name="T11" fmla="*/ 108 h 174"/>
                <a:gd name="T12" fmla="*/ 3815 w 5770"/>
                <a:gd name="T13" fmla="*/ 120 h 174"/>
                <a:gd name="T14" fmla="*/ 3617 w 5770"/>
                <a:gd name="T15" fmla="*/ 72 h 174"/>
                <a:gd name="T16" fmla="*/ 3510 w 5770"/>
                <a:gd name="T17" fmla="*/ 60 h 174"/>
                <a:gd name="T18" fmla="*/ 3336 w 5770"/>
                <a:gd name="T19" fmla="*/ 96 h 174"/>
                <a:gd name="T20" fmla="*/ 2846 w 5770"/>
                <a:gd name="T21" fmla="*/ 150 h 174"/>
                <a:gd name="T22" fmla="*/ 2703 w 5770"/>
                <a:gd name="T23" fmla="*/ 96 h 174"/>
                <a:gd name="T24" fmla="*/ 2619 w 5770"/>
                <a:gd name="T25" fmla="*/ 90 h 174"/>
                <a:gd name="T26" fmla="*/ 2416 w 5770"/>
                <a:gd name="T27" fmla="*/ 132 h 174"/>
                <a:gd name="T28" fmla="*/ 2278 w 5770"/>
                <a:gd name="T29" fmla="*/ 84 h 174"/>
                <a:gd name="T30" fmla="*/ 2151 w 5770"/>
                <a:gd name="T31" fmla="*/ 36 h 174"/>
                <a:gd name="T32" fmla="*/ 1947 w 5770"/>
                <a:gd name="T33" fmla="*/ 120 h 174"/>
                <a:gd name="T34" fmla="*/ 1525 w 5770"/>
                <a:gd name="T35" fmla="*/ 102 h 174"/>
                <a:gd name="T36" fmla="*/ 1429 w 5770"/>
                <a:gd name="T37" fmla="*/ 60 h 174"/>
                <a:gd name="T38" fmla="*/ 1333 w 5770"/>
                <a:gd name="T39" fmla="*/ 60 h 174"/>
                <a:gd name="T40" fmla="*/ 1058 w 5770"/>
                <a:gd name="T41" fmla="*/ 150 h 174"/>
                <a:gd name="T42" fmla="*/ 652 w 5770"/>
                <a:gd name="T43" fmla="*/ 150 h 174"/>
                <a:gd name="T44" fmla="*/ 442 w 5770"/>
                <a:gd name="T45" fmla="*/ 66 h 174"/>
                <a:gd name="T46" fmla="*/ 377 w 5770"/>
                <a:gd name="T47" fmla="*/ 48 h 174"/>
                <a:gd name="T48" fmla="*/ 305 w 5770"/>
                <a:gd name="T49" fmla="*/ 108 h 174"/>
                <a:gd name="T50" fmla="*/ 144 w 5770"/>
                <a:gd name="T51" fmla="*/ 138 h 174"/>
                <a:gd name="T52" fmla="*/ 0 w 5770"/>
                <a:gd name="T53" fmla="*/ 96 h 174"/>
                <a:gd name="T54" fmla="*/ 167 w 5770"/>
                <a:gd name="T55" fmla="*/ 120 h 174"/>
                <a:gd name="T56" fmla="*/ 323 w 5770"/>
                <a:gd name="T57" fmla="*/ 84 h 174"/>
                <a:gd name="T58" fmla="*/ 383 w 5770"/>
                <a:gd name="T59" fmla="*/ 24 h 174"/>
                <a:gd name="T60" fmla="*/ 460 w 5770"/>
                <a:gd name="T61" fmla="*/ 60 h 174"/>
                <a:gd name="T62" fmla="*/ 706 w 5770"/>
                <a:gd name="T63" fmla="*/ 144 h 174"/>
                <a:gd name="T64" fmla="*/ 1100 w 5770"/>
                <a:gd name="T65" fmla="*/ 120 h 174"/>
                <a:gd name="T66" fmla="*/ 1345 w 5770"/>
                <a:gd name="T67" fmla="*/ 36 h 174"/>
                <a:gd name="T68" fmla="*/ 1441 w 5770"/>
                <a:gd name="T69" fmla="*/ 48 h 174"/>
                <a:gd name="T70" fmla="*/ 1561 w 5770"/>
                <a:gd name="T71" fmla="*/ 90 h 174"/>
                <a:gd name="T72" fmla="*/ 1971 w 5770"/>
                <a:gd name="T73" fmla="*/ 96 h 174"/>
                <a:gd name="T74" fmla="*/ 2235 w 5770"/>
                <a:gd name="T75" fmla="*/ 3 h 174"/>
                <a:gd name="T76" fmla="*/ 2350 w 5770"/>
                <a:gd name="T77" fmla="*/ 102 h 174"/>
                <a:gd name="T78" fmla="*/ 2559 w 5770"/>
                <a:gd name="T79" fmla="*/ 96 h 174"/>
                <a:gd name="T80" fmla="*/ 2715 w 5770"/>
                <a:gd name="T81" fmla="*/ 24 h 174"/>
                <a:gd name="T82" fmla="*/ 2792 w 5770"/>
                <a:gd name="T83" fmla="*/ 132 h 174"/>
                <a:gd name="T84" fmla="*/ 3127 w 5770"/>
                <a:gd name="T85" fmla="*/ 102 h 174"/>
                <a:gd name="T86" fmla="*/ 3486 w 5770"/>
                <a:gd name="T87" fmla="*/ 48 h 174"/>
                <a:gd name="T88" fmla="*/ 3582 w 5770"/>
                <a:gd name="T89" fmla="*/ 42 h 174"/>
                <a:gd name="T90" fmla="*/ 3731 w 5770"/>
                <a:gd name="T91" fmla="*/ 90 h 174"/>
                <a:gd name="T92" fmla="*/ 4078 w 5770"/>
                <a:gd name="T93" fmla="*/ 102 h 174"/>
                <a:gd name="T94" fmla="*/ 4419 w 5770"/>
                <a:gd name="T95" fmla="*/ 30 h 174"/>
                <a:gd name="T96" fmla="*/ 4574 w 5770"/>
                <a:gd name="T97" fmla="*/ 6 h 174"/>
                <a:gd name="T98" fmla="*/ 4628 w 5770"/>
                <a:gd name="T99" fmla="*/ 60 h 174"/>
                <a:gd name="T100" fmla="*/ 4724 w 5770"/>
                <a:gd name="T101" fmla="*/ 108 h 174"/>
                <a:gd name="T102" fmla="*/ 4927 w 5770"/>
                <a:gd name="T103" fmla="*/ 84 h 174"/>
                <a:gd name="T104" fmla="*/ 5118 w 5770"/>
                <a:gd name="T105" fmla="*/ 14 h 174"/>
                <a:gd name="T106" fmla="*/ 5280 w 5770"/>
                <a:gd name="T107" fmla="*/ 9 h 174"/>
                <a:gd name="T108" fmla="*/ 5453 w 5770"/>
                <a:gd name="T109" fmla="*/ 36 h 174"/>
                <a:gd name="T110" fmla="*/ 5465 w 5770"/>
                <a:gd name="T111" fmla="*/ 72 h 174"/>
                <a:gd name="T112" fmla="*/ 5656 w 5770"/>
                <a:gd name="T113" fmla="*/ 90 h 174"/>
                <a:gd name="T114" fmla="*/ 5710 w 5770"/>
                <a:gd name="T115" fmla="*/ 102 h 174"/>
                <a:gd name="T116" fmla="*/ 5477 w 5770"/>
                <a:gd name="T117" fmla="*/ 90 h 174"/>
                <a:gd name="T118" fmla="*/ 5453 w 5770"/>
                <a:gd name="T119" fmla="*/ 60 h 174"/>
                <a:gd name="T120" fmla="*/ 5393 w 5770"/>
                <a:gd name="T121" fmla="*/ 30 h 174"/>
                <a:gd name="T122" fmla="*/ 5219 w 5770"/>
                <a:gd name="T123" fmla="*/ 2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70" h="174">
                  <a:moveTo>
                    <a:pt x="5151" y="24"/>
                  </a:moveTo>
                  <a:lnTo>
                    <a:pt x="5127" y="26"/>
                  </a:lnTo>
                  <a:lnTo>
                    <a:pt x="5082" y="30"/>
                  </a:lnTo>
                  <a:lnTo>
                    <a:pt x="5049" y="38"/>
                  </a:lnTo>
                  <a:lnTo>
                    <a:pt x="5029" y="48"/>
                  </a:lnTo>
                  <a:lnTo>
                    <a:pt x="5017" y="54"/>
                  </a:lnTo>
                  <a:lnTo>
                    <a:pt x="4993" y="66"/>
                  </a:lnTo>
                  <a:lnTo>
                    <a:pt x="4957" y="84"/>
                  </a:lnTo>
                  <a:lnTo>
                    <a:pt x="4927" y="102"/>
                  </a:lnTo>
                  <a:lnTo>
                    <a:pt x="4891" y="114"/>
                  </a:lnTo>
                  <a:lnTo>
                    <a:pt x="4861" y="120"/>
                  </a:lnTo>
                  <a:lnTo>
                    <a:pt x="4831" y="126"/>
                  </a:lnTo>
                  <a:lnTo>
                    <a:pt x="4801" y="132"/>
                  </a:lnTo>
                  <a:lnTo>
                    <a:pt x="4771" y="132"/>
                  </a:lnTo>
                  <a:lnTo>
                    <a:pt x="4748" y="132"/>
                  </a:lnTo>
                  <a:lnTo>
                    <a:pt x="4724" y="126"/>
                  </a:lnTo>
                  <a:lnTo>
                    <a:pt x="4706" y="120"/>
                  </a:lnTo>
                  <a:lnTo>
                    <a:pt x="4682" y="114"/>
                  </a:lnTo>
                  <a:lnTo>
                    <a:pt x="4670" y="108"/>
                  </a:lnTo>
                  <a:lnTo>
                    <a:pt x="4652" y="102"/>
                  </a:lnTo>
                  <a:lnTo>
                    <a:pt x="4640" y="96"/>
                  </a:lnTo>
                  <a:lnTo>
                    <a:pt x="4634" y="84"/>
                  </a:lnTo>
                  <a:lnTo>
                    <a:pt x="4628" y="78"/>
                  </a:lnTo>
                  <a:lnTo>
                    <a:pt x="4622" y="66"/>
                  </a:lnTo>
                  <a:lnTo>
                    <a:pt x="4616" y="54"/>
                  </a:lnTo>
                  <a:lnTo>
                    <a:pt x="4610" y="48"/>
                  </a:lnTo>
                  <a:lnTo>
                    <a:pt x="4604" y="42"/>
                  </a:lnTo>
                  <a:lnTo>
                    <a:pt x="4598" y="36"/>
                  </a:lnTo>
                  <a:lnTo>
                    <a:pt x="4586" y="30"/>
                  </a:lnTo>
                  <a:lnTo>
                    <a:pt x="4574" y="24"/>
                  </a:lnTo>
                  <a:lnTo>
                    <a:pt x="4562" y="18"/>
                  </a:lnTo>
                  <a:lnTo>
                    <a:pt x="4544" y="18"/>
                  </a:lnTo>
                  <a:lnTo>
                    <a:pt x="4526" y="18"/>
                  </a:lnTo>
                  <a:lnTo>
                    <a:pt x="4502" y="24"/>
                  </a:lnTo>
                  <a:lnTo>
                    <a:pt x="4478" y="30"/>
                  </a:lnTo>
                  <a:lnTo>
                    <a:pt x="4449" y="36"/>
                  </a:lnTo>
                  <a:lnTo>
                    <a:pt x="4419" y="48"/>
                  </a:lnTo>
                  <a:lnTo>
                    <a:pt x="4383" y="60"/>
                  </a:lnTo>
                  <a:lnTo>
                    <a:pt x="4341" y="72"/>
                  </a:lnTo>
                  <a:lnTo>
                    <a:pt x="4287" y="90"/>
                  </a:lnTo>
                  <a:lnTo>
                    <a:pt x="4239" y="96"/>
                  </a:lnTo>
                  <a:lnTo>
                    <a:pt x="4186" y="108"/>
                  </a:lnTo>
                  <a:lnTo>
                    <a:pt x="4132" y="114"/>
                  </a:lnTo>
                  <a:lnTo>
                    <a:pt x="4078" y="120"/>
                  </a:lnTo>
                  <a:lnTo>
                    <a:pt x="4024" y="120"/>
                  </a:lnTo>
                  <a:lnTo>
                    <a:pt x="3970" y="120"/>
                  </a:lnTo>
                  <a:lnTo>
                    <a:pt x="3916" y="120"/>
                  </a:lnTo>
                  <a:lnTo>
                    <a:pt x="3863" y="120"/>
                  </a:lnTo>
                  <a:lnTo>
                    <a:pt x="3815" y="120"/>
                  </a:lnTo>
                  <a:lnTo>
                    <a:pt x="3767" y="114"/>
                  </a:lnTo>
                  <a:lnTo>
                    <a:pt x="3731" y="108"/>
                  </a:lnTo>
                  <a:lnTo>
                    <a:pt x="3689" y="96"/>
                  </a:lnTo>
                  <a:lnTo>
                    <a:pt x="3659" y="90"/>
                  </a:lnTo>
                  <a:lnTo>
                    <a:pt x="3647" y="84"/>
                  </a:lnTo>
                  <a:lnTo>
                    <a:pt x="3635" y="78"/>
                  </a:lnTo>
                  <a:lnTo>
                    <a:pt x="3617" y="72"/>
                  </a:lnTo>
                  <a:lnTo>
                    <a:pt x="3600" y="60"/>
                  </a:lnTo>
                  <a:lnTo>
                    <a:pt x="3582" y="60"/>
                  </a:lnTo>
                  <a:lnTo>
                    <a:pt x="3564" y="54"/>
                  </a:lnTo>
                  <a:lnTo>
                    <a:pt x="3546" y="54"/>
                  </a:lnTo>
                  <a:lnTo>
                    <a:pt x="3534" y="54"/>
                  </a:lnTo>
                  <a:lnTo>
                    <a:pt x="3522" y="60"/>
                  </a:lnTo>
                  <a:lnTo>
                    <a:pt x="3510" y="60"/>
                  </a:lnTo>
                  <a:lnTo>
                    <a:pt x="3498" y="66"/>
                  </a:lnTo>
                  <a:lnTo>
                    <a:pt x="3486" y="66"/>
                  </a:lnTo>
                  <a:lnTo>
                    <a:pt x="3474" y="78"/>
                  </a:lnTo>
                  <a:lnTo>
                    <a:pt x="3462" y="84"/>
                  </a:lnTo>
                  <a:lnTo>
                    <a:pt x="3456" y="84"/>
                  </a:lnTo>
                  <a:lnTo>
                    <a:pt x="3426" y="90"/>
                  </a:lnTo>
                  <a:lnTo>
                    <a:pt x="3336" y="96"/>
                  </a:lnTo>
                  <a:lnTo>
                    <a:pt x="3205" y="108"/>
                  </a:lnTo>
                  <a:lnTo>
                    <a:pt x="3127" y="120"/>
                  </a:lnTo>
                  <a:lnTo>
                    <a:pt x="3049" y="132"/>
                  </a:lnTo>
                  <a:lnTo>
                    <a:pt x="2972" y="144"/>
                  </a:lnTo>
                  <a:lnTo>
                    <a:pt x="2906" y="150"/>
                  </a:lnTo>
                  <a:lnTo>
                    <a:pt x="2870" y="150"/>
                  </a:lnTo>
                  <a:lnTo>
                    <a:pt x="2846" y="150"/>
                  </a:lnTo>
                  <a:lnTo>
                    <a:pt x="2816" y="150"/>
                  </a:lnTo>
                  <a:lnTo>
                    <a:pt x="2792" y="150"/>
                  </a:lnTo>
                  <a:lnTo>
                    <a:pt x="2768" y="144"/>
                  </a:lnTo>
                  <a:lnTo>
                    <a:pt x="2744" y="138"/>
                  </a:lnTo>
                  <a:lnTo>
                    <a:pt x="2727" y="132"/>
                  </a:lnTo>
                  <a:lnTo>
                    <a:pt x="2709" y="126"/>
                  </a:lnTo>
                  <a:lnTo>
                    <a:pt x="2703" y="96"/>
                  </a:lnTo>
                  <a:lnTo>
                    <a:pt x="2703" y="78"/>
                  </a:lnTo>
                  <a:lnTo>
                    <a:pt x="2709" y="42"/>
                  </a:lnTo>
                  <a:lnTo>
                    <a:pt x="2697" y="36"/>
                  </a:lnTo>
                  <a:lnTo>
                    <a:pt x="2673" y="42"/>
                  </a:lnTo>
                  <a:lnTo>
                    <a:pt x="2661" y="60"/>
                  </a:lnTo>
                  <a:lnTo>
                    <a:pt x="2643" y="72"/>
                  </a:lnTo>
                  <a:lnTo>
                    <a:pt x="2619" y="90"/>
                  </a:lnTo>
                  <a:lnTo>
                    <a:pt x="2595" y="102"/>
                  </a:lnTo>
                  <a:lnTo>
                    <a:pt x="2559" y="114"/>
                  </a:lnTo>
                  <a:lnTo>
                    <a:pt x="2541" y="114"/>
                  </a:lnTo>
                  <a:lnTo>
                    <a:pt x="2511" y="120"/>
                  </a:lnTo>
                  <a:lnTo>
                    <a:pt x="2481" y="126"/>
                  </a:lnTo>
                  <a:lnTo>
                    <a:pt x="2446" y="126"/>
                  </a:lnTo>
                  <a:lnTo>
                    <a:pt x="2416" y="132"/>
                  </a:lnTo>
                  <a:lnTo>
                    <a:pt x="2380" y="126"/>
                  </a:lnTo>
                  <a:lnTo>
                    <a:pt x="2350" y="120"/>
                  </a:lnTo>
                  <a:lnTo>
                    <a:pt x="2326" y="108"/>
                  </a:lnTo>
                  <a:lnTo>
                    <a:pt x="2308" y="102"/>
                  </a:lnTo>
                  <a:lnTo>
                    <a:pt x="2296" y="96"/>
                  </a:lnTo>
                  <a:lnTo>
                    <a:pt x="2290" y="90"/>
                  </a:lnTo>
                  <a:lnTo>
                    <a:pt x="2278" y="84"/>
                  </a:lnTo>
                  <a:lnTo>
                    <a:pt x="2272" y="78"/>
                  </a:lnTo>
                  <a:lnTo>
                    <a:pt x="2250" y="57"/>
                  </a:lnTo>
                  <a:lnTo>
                    <a:pt x="2243" y="35"/>
                  </a:lnTo>
                  <a:lnTo>
                    <a:pt x="2228" y="18"/>
                  </a:lnTo>
                  <a:lnTo>
                    <a:pt x="2208" y="18"/>
                  </a:lnTo>
                  <a:lnTo>
                    <a:pt x="2172" y="24"/>
                  </a:lnTo>
                  <a:lnTo>
                    <a:pt x="2151" y="36"/>
                  </a:lnTo>
                  <a:lnTo>
                    <a:pt x="2127" y="51"/>
                  </a:lnTo>
                  <a:lnTo>
                    <a:pt x="2097" y="60"/>
                  </a:lnTo>
                  <a:lnTo>
                    <a:pt x="2073" y="72"/>
                  </a:lnTo>
                  <a:lnTo>
                    <a:pt x="2046" y="87"/>
                  </a:lnTo>
                  <a:lnTo>
                    <a:pt x="2007" y="102"/>
                  </a:lnTo>
                  <a:lnTo>
                    <a:pt x="1977" y="114"/>
                  </a:lnTo>
                  <a:lnTo>
                    <a:pt x="1947" y="120"/>
                  </a:lnTo>
                  <a:lnTo>
                    <a:pt x="1895" y="120"/>
                  </a:lnTo>
                  <a:lnTo>
                    <a:pt x="1794" y="120"/>
                  </a:lnTo>
                  <a:lnTo>
                    <a:pt x="1692" y="120"/>
                  </a:lnTo>
                  <a:lnTo>
                    <a:pt x="1644" y="120"/>
                  </a:lnTo>
                  <a:lnTo>
                    <a:pt x="1602" y="114"/>
                  </a:lnTo>
                  <a:lnTo>
                    <a:pt x="1561" y="108"/>
                  </a:lnTo>
                  <a:lnTo>
                    <a:pt x="1525" y="102"/>
                  </a:lnTo>
                  <a:lnTo>
                    <a:pt x="1507" y="102"/>
                  </a:lnTo>
                  <a:lnTo>
                    <a:pt x="1495" y="96"/>
                  </a:lnTo>
                  <a:lnTo>
                    <a:pt x="1483" y="90"/>
                  </a:lnTo>
                  <a:lnTo>
                    <a:pt x="1477" y="84"/>
                  </a:lnTo>
                  <a:lnTo>
                    <a:pt x="1459" y="78"/>
                  </a:lnTo>
                  <a:lnTo>
                    <a:pt x="1441" y="66"/>
                  </a:lnTo>
                  <a:lnTo>
                    <a:pt x="1429" y="60"/>
                  </a:lnTo>
                  <a:lnTo>
                    <a:pt x="1411" y="60"/>
                  </a:lnTo>
                  <a:lnTo>
                    <a:pt x="1399" y="54"/>
                  </a:lnTo>
                  <a:lnTo>
                    <a:pt x="1387" y="54"/>
                  </a:lnTo>
                  <a:lnTo>
                    <a:pt x="1375" y="54"/>
                  </a:lnTo>
                  <a:lnTo>
                    <a:pt x="1357" y="54"/>
                  </a:lnTo>
                  <a:lnTo>
                    <a:pt x="1345" y="54"/>
                  </a:lnTo>
                  <a:lnTo>
                    <a:pt x="1333" y="60"/>
                  </a:lnTo>
                  <a:lnTo>
                    <a:pt x="1309" y="66"/>
                  </a:lnTo>
                  <a:lnTo>
                    <a:pt x="1262" y="84"/>
                  </a:lnTo>
                  <a:lnTo>
                    <a:pt x="1220" y="102"/>
                  </a:lnTo>
                  <a:lnTo>
                    <a:pt x="1178" y="114"/>
                  </a:lnTo>
                  <a:lnTo>
                    <a:pt x="1142" y="126"/>
                  </a:lnTo>
                  <a:lnTo>
                    <a:pt x="1100" y="138"/>
                  </a:lnTo>
                  <a:lnTo>
                    <a:pt x="1058" y="150"/>
                  </a:lnTo>
                  <a:lnTo>
                    <a:pt x="1016" y="156"/>
                  </a:lnTo>
                  <a:lnTo>
                    <a:pt x="945" y="168"/>
                  </a:lnTo>
                  <a:lnTo>
                    <a:pt x="879" y="174"/>
                  </a:lnTo>
                  <a:lnTo>
                    <a:pt x="819" y="174"/>
                  </a:lnTo>
                  <a:lnTo>
                    <a:pt x="759" y="168"/>
                  </a:lnTo>
                  <a:lnTo>
                    <a:pt x="706" y="162"/>
                  </a:lnTo>
                  <a:lnTo>
                    <a:pt x="652" y="150"/>
                  </a:lnTo>
                  <a:lnTo>
                    <a:pt x="610" y="138"/>
                  </a:lnTo>
                  <a:lnTo>
                    <a:pt x="568" y="126"/>
                  </a:lnTo>
                  <a:lnTo>
                    <a:pt x="532" y="114"/>
                  </a:lnTo>
                  <a:lnTo>
                    <a:pt x="502" y="102"/>
                  </a:lnTo>
                  <a:lnTo>
                    <a:pt x="478" y="90"/>
                  </a:lnTo>
                  <a:lnTo>
                    <a:pt x="460" y="78"/>
                  </a:lnTo>
                  <a:lnTo>
                    <a:pt x="442" y="66"/>
                  </a:lnTo>
                  <a:lnTo>
                    <a:pt x="425" y="54"/>
                  </a:lnTo>
                  <a:lnTo>
                    <a:pt x="407" y="42"/>
                  </a:lnTo>
                  <a:lnTo>
                    <a:pt x="401" y="42"/>
                  </a:lnTo>
                  <a:lnTo>
                    <a:pt x="395" y="42"/>
                  </a:lnTo>
                  <a:lnTo>
                    <a:pt x="389" y="42"/>
                  </a:lnTo>
                  <a:lnTo>
                    <a:pt x="383" y="42"/>
                  </a:lnTo>
                  <a:lnTo>
                    <a:pt x="377" y="48"/>
                  </a:lnTo>
                  <a:lnTo>
                    <a:pt x="371" y="54"/>
                  </a:lnTo>
                  <a:lnTo>
                    <a:pt x="359" y="66"/>
                  </a:lnTo>
                  <a:lnTo>
                    <a:pt x="347" y="78"/>
                  </a:lnTo>
                  <a:lnTo>
                    <a:pt x="341" y="84"/>
                  </a:lnTo>
                  <a:lnTo>
                    <a:pt x="335" y="90"/>
                  </a:lnTo>
                  <a:lnTo>
                    <a:pt x="323" y="102"/>
                  </a:lnTo>
                  <a:lnTo>
                    <a:pt x="305" y="108"/>
                  </a:lnTo>
                  <a:lnTo>
                    <a:pt x="287" y="114"/>
                  </a:lnTo>
                  <a:lnTo>
                    <a:pt x="263" y="120"/>
                  </a:lnTo>
                  <a:lnTo>
                    <a:pt x="239" y="126"/>
                  </a:lnTo>
                  <a:lnTo>
                    <a:pt x="215" y="132"/>
                  </a:lnTo>
                  <a:lnTo>
                    <a:pt x="191" y="132"/>
                  </a:lnTo>
                  <a:lnTo>
                    <a:pt x="167" y="138"/>
                  </a:lnTo>
                  <a:lnTo>
                    <a:pt x="144" y="138"/>
                  </a:lnTo>
                  <a:lnTo>
                    <a:pt x="120" y="138"/>
                  </a:lnTo>
                  <a:lnTo>
                    <a:pt x="90" y="132"/>
                  </a:lnTo>
                  <a:lnTo>
                    <a:pt x="66" y="132"/>
                  </a:lnTo>
                  <a:lnTo>
                    <a:pt x="42" y="126"/>
                  </a:lnTo>
                  <a:lnTo>
                    <a:pt x="24" y="120"/>
                  </a:lnTo>
                  <a:lnTo>
                    <a:pt x="0" y="114"/>
                  </a:lnTo>
                  <a:lnTo>
                    <a:pt x="0" y="96"/>
                  </a:lnTo>
                  <a:lnTo>
                    <a:pt x="24" y="102"/>
                  </a:lnTo>
                  <a:lnTo>
                    <a:pt x="42" y="108"/>
                  </a:lnTo>
                  <a:lnTo>
                    <a:pt x="66" y="114"/>
                  </a:lnTo>
                  <a:lnTo>
                    <a:pt x="90" y="114"/>
                  </a:lnTo>
                  <a:lnTo>
                    <a:pt x="120" y="120"/>
                  </a:lnTo>
                  <a:lnTo>
                    <a:pt x="144" y="120"/>
                  </a:lnTo>
                  <a:lnTo>
                    <a:pt x="167" y="120"/>
                  </a:lnTo>
                  <a:lnTo>
                    <a:pt x="191" y="114"/>
                  </a:lnTo>
                  <a:lnTo>
                    <a:pt x="215" y="114"/>
                  </a:lnTo>
                  <a:lnTo>
                    <a:pt x="239" y="108"/>
                  </a:lnTo>
                  <a:lnTo>
                    <a:pt x="263" y="102"/>
                  </a:lnTo>
                  <a:lnTo>
                    <a:pt x="287" y="96"/>
                  </a:lnTo>
                  <a:lnTo>
                    <a:pt x="305" y="90"/>
                  </a:lnTo>
                  <a:lnTo>
                    <a:pt x="323" y="84"/>
                  </a:lnTo>
                  <a:lnTo>
                    <a:pt x="335" y="72"/>
                  </a:lnTo>
                  <a:lnTo>
                    <a:pt x="341" y="66"/>
                  </a:lnTo>
                  <a:lnTo>
                    <a:pt x="347" y="60"/>
                  </a:lnTo>
                  <a:lnTo>
                    <a:pt x="359" y="48"/>
                  </a:lnTo>
                  <a:lnTo>
                    <a:pt x="371" y="36"/>
                  </a:lnTo>
                  <a:lnTo>
                    <a:pt x="377" y="30"/>
                  </a:lnTo>
                  <a:lnTo>
                    <a:pt x="383" y="24"/>
                  </a:lnTo>
                  <a:lnTo>
                    <a:pt x="389" y="24"/>
                  </a:lnTo>
                  <a:lnTo>
                    <a:pt x="395" y="24"/>
                  </a:lnTo>
                  <a:lnTo>
                    <a:pt x="401" y="24"/>
                  </a:lnTo>
                  <a:lnTo>
                    <a:pt x="407" y="24"/>
                  </a:lnTo>
                  <a:lnTo>
                    <a:pt x="425" y="36"/>
                  </a:lnTo>
                  <a:lnTo>
                    <a:pt x="442" y="48"/>
                  </a:lnTo>
                  <a:lnTo>
                    <a:pt x="460" y="60"/>
                  </a:lnTo>
                  <a:lnTo>
                    <a:pt x="478" y="72"/>
                  </a:lnTo>
                  <a:lnTo>
                    <a:pt x="502" y="84"/>
                  </a:lnTo>
                  <a:lnTo>
                    <a:pt x="532" y="96"/>
                  </a:lnTo>
                  <a:lnTo>
                    <a:pt x="568" y="108"/>
                  </a:lnTo>
                  <a:lnTo>
                    <a:pt x="610" y="120"/>
                  </a:lnTo>
                  <a:lnTo>
                    <a:pt x="652" y="132"/>
                  </a:lnTo>
                  <a:lnTo>
                    <a:pt x="706" y="144"/>
                  </a:lnTo>
                  <a:lnTo>
                    <a:pt x="759" y="150"/>
                  </a:lnTo>
                  <a:lnTo>
                    <a:pt x="819" y="156"/>
                  </a:lnTo>
                  <a:lnTo>
                    <a:pt x="879" y="156"/>
                  </a:lnTo>
                  <a:lnTo>
                    <a:pt x="945" y="150"/>
                  </a:lnTo>
                  <a:lnTo>
                    <a:pt x="1016" y="138"/>
                  </a:lnTo>
                  <a:lnTo>
                    <a:pt x="1058" y="132"/>
                  </a:lnTo>
                  <a:lnTo>
                    <a:pt x="1100" y="120"/>
                  </a:lnTo>
                  <a:lnTo>
                    <a:pt x="1142" y="108"/>
                  </a:lnTo>
                  <a:lnTo>
                    <a:pt x="1178" y="96"/>
                  </a:lnTo>
                  <a:lnTo>
                    <a:pt x="1220" y="84"/>
                  </a:lnTo>
                  <a:lnTo>
                    <a:pt x="1262" y="66"/>
                  </a:lnTo>
                  <a:lnTo>
                    <a:pt x="1309" y="48"/>
                  </a:lnTo>
                  <a:lnTo>
                    <a:pt x="1333" y="42"/>
                  </a:lnTo>
                  <a:lnTo>
                    <a:pt x="1345" y="36"/>
                  </a:lnTo>
                  <a:lnTo>
                    <a:pt x="1357" y="36"/>
                  </a:lnTo>
                  <a:lnTo>
                    <a:pt x="1375" y="36"/>
                  </a:lnTo>
                  <a:lnTo>
                    <a:pt x="1387" y="36"/>
                  </a:lnTo>
                  <a:lnTo>
                    <a:pt x="1399" y="36"/>
                  </a:lnTo>
                  <a:lnTo>
                    <a:pt x="1411" y="42"/>
                  </a:lnTo>
                  <a:lnTo>
                    <a:pt x="1429" y="42"/>
                  </a:lnTo>
                  <a:lnTo>
                    <a:pt x="1441" y="48"/>
                  </a:lnTo>
                  <a:lnTo>
                    <a:pt x="1459" y="60"/>
                  </a:lnTo>
                  <a:lnTo>
                    <a:pt x="1477" y="66"/>
                  </a:lnTo>
                  <a:lnTo>
                    <a:pt x="1483" y="72"/>
                  </a:lnTo>
                  <a:lnTo>
                    <a:pt x="1495" y="78"/>
                  </a:lnTo>
                  <a:lnTo>
                    <a:pt x="1507" y="84"/>
                  </a:lnTo>
                  <a:lnTo>
                    <a:pt x="1525" y="84"/>
                  </a:lnTo>
                  <a:lnTo>
                    <a:pt x="1561" y="90"/>
                  </a:lnTo>
                  <a:lnTo>
                    <a:pt x="1602" y="96"/>
                  </a:lnTo>
                  <a:lnTo>
                    <a:pt x="1644" y="102"/>
                  </a:lnTo>
                  <a:lnTo>
                    <a:pt x="1692" y="102"/>
                  </a:lnTo>
                  <a:lnTo>
                    <a:pt x="1794" y="102"/>
                  </a:lnTo>
                  <a:lnTo>
                    <a:pt x="1895" y="102"/>
                  </a:lnTo>
                  <a:lnTo>
                    <a:pt x="1938" y="102"/>
                  </a:lnTo>
                  <a:lnTo>
                    <a:pt x="1971" y="96"/>
                  </a:lnTo>
                  <a:lnTo>
                    <a:pt x="2019" y="77"/>
                  </a:lnTo>
                  <a:lnTo>
                    <a:pt x="2063" y="57"/>
                  </a:lnTo>
                  <a:lnTo>
                    <a:pt x="2111" y="38"/>
                  </a:lnTo>
                  <a:lnTo>
                    <a:pt x="2145" y="18"/>
                  </a:lnTo>
                  <a:lnTo>
                    <a:pt x="2172" y="9"/>
                  </a:lnTo>
                  <a:lnTo>
                    <a:pt x="2202" y="0"/>
                  </a:lnTo>
                  <a:lnTo>
                    <a:pt x="2235" y="3"/>
                  </a:lnTo>
                  <a:lnTo>
                    <a:pt x="2250" y="24"/>
                  </a:lnTo>
                  <a:lnTo>
                    <a:pt x="2262" y="51"/>
                  </a:lnTo>
                  <a:lnTo>
                    <a:pt x="2290" y="72"/>
                  </a:lnTo>
                  <a:lnTo>
                    <a:pt x="2296" y="78"/>
                  </a:lnTo>
                  <a:lnTo>
                    <a:pt x="2308" y="84"/>
                  </a:lnTo>
                  <a:lnTo>
                    <a:pt x="2326" y="90"/>
                  </a:lnTo>
                  <a:lnTo>
                    <a:pt x="2350" y="102"/>
                  </a:lnTo>
                  <a:lnTo>
                    <a:pt x="2380" y="108"/>
                  </a:lnTo>
                  <a:lnTo>
                    <a:pt x="2416" y="114"/>
                  </a:lnTo>
                  <a:lnTo>
                    <a:pt x="2446" y="108"/>
                  </a:lnTo>
                  <a:lnTo>
                    <a:pt x="2481" y="108"/>
                  </a:lnTo>
                  <a:lnTo>
                    <a:pt x="2511" y="102"/>
                  </a:lnTo>
                  <a:lnTo>
                    <a:pt x="2541" y="96"/>
                  </a:lnTo>
                  <a:lnTo>
                    <a:pt x="2559" y="96"/>
                  </a:lnTo>
                  <a:lnTo>
                    <a:pt x="2595" y="84"/>
                  </a:lnTo>
                  <a:lnTo>
                    <a:pt x="2619" y="72"/>
                  </a:lnTo>
                  <a:lnTo>
                    <a:pt x="2643" y="54"/>
                  </a:lnTo>
                  <a:lnTo>
                    <a:pt x="2661" y="42"/>
                  </a:lnTo>
                  <a:lnTo>
                    <a:pt x="2673" y="24"/>
                  </a:lnTo>
                  <a:lnTo>
                    <a:pt x="2697" y="18"/>
                  </a:lnTo>
                  <a:lnTo>
                    <a:pt x="2715" y="24"/>
                  </a:lnTo>
                  <a:lnTo>
                    <a:pt x="2715" y="48"/>
                  </a:lnTo>
                  <a:lnTo>
                    <a:pt x="2709" y="78"/>
                  </a:lnTo>
                  <a:lnTo>
                    <a:pt x="2709" y="108"/>
                  </a:lnTo>
                  <a:lnTo>
                    <a:pt x="2727" y="114"/>
                  </a:lnTo>
                  <a:lnTo>
                    <a:pt x="2744" y="120"/>
                  </a:lnTo>
                  <a:lnTo>
                    <a:pt x="2768" y="126"/>
                  </a:lnTo>
                  <a:lnTo>
                    <a:pt x="2792" y="132"/>
                  </a:lnTo>
                  <a:lnTo>
                    <a:pt x="2816" y="132"/>
                  </a:lnTo>
                  <a:lnTo>
                    <a:pt x="2846" y="132"/>
                  </a:lnTo>
                  <a:lnTo>
                    <a:pt x="2870" y="132"/>
                  </a:lnTo>
                  <a:lnTo>
                    <a:pt x="2906" y="132"/>
                  </a:lnTo>
                  <a:lnTo>
                    <a:pt x="2972" y="126"/>
                  </a:lnTo>
                  <a:lnTo>
                    <a:pt x="3049" y="114"/>
                  </a:lnTo>
                  <a:lnTo>
                    <a:pt x="3127" y="102"/>
                  </a:lnTo>
                  <a:lnTo>
                    <a:pt x="3205" y="90"/>
                  </a:lnTo>
                  <a:lnTo>
                    <a:pt x="3336" y="78"/>
                  </a:lnTo>
                  <a:lnTo>
                    <a:pt x="3426" y="72"/>
                  </a:lnTo>
                  <a:lnTo>
                    <a:pt x="3456" y="66"/>
                  </a:lnTo>
                  <a:lnTo>
                    <a:pt x="3462" y="66"/>
                  </a:lnTo>
                  <a:lnTo>
                    <a:pt x="3474" y="60"/>
                  </a:lnTo>
                  <a:lnTo>
                    <a:pt x="3486" y="48"/>
                  </a:lnTo>
                  <a:lnTo>
                    <a:pt x="3498" y="48"/>
                  </a:lnTo>
                  <a:lnTo>
                    <a:pt x="3510" y="42"/>
                  </a:lnTo>
                  <a:lnTo>
                    <a:pt x="3522" y="42"/>
                  </a:lnTo>
                  <a:lnTo>
                    <a:pt x="3534" y="36"/>
                  </a:lnTo>
                  <a:lnTo>
                    <a:pt x="3546" y="36"/>
                  </a:lnTo>
                  <a:lnTo>
                    <a:pt x="3564" y="36"/>
                  </a:lnTo>
                  <a:lnTo>
                    <a:pt x="3582" y="42"/>
                  </a:lnTo>
                  <a:lnTo>
                    <a:pt x="3600" y="42"/>
                  </a:lnTo>
                  <a:lnTo>
                    <a:pt x="3617" y="54"/>
                  </a:lnTo>
                  <a:lnTo>
                    <a:pt x="3635" y="60"/>
                  </a:lnTo>
                  <a:lnTo>
                    <a:pt x="3647" y="66"/>
                  </a:lnTo>
                  <a:lnTo>
                    <a:pt x="3659" y="72"/>
                  </a:lnTo>
                  <a:lnTo>
                    <a:pt x="3689" y="78"/>
                  </a:lnTo>
                  <a:lnTo>
                    <a:pt x="3731" y="90"/>
                  </a:lnTo>
                  <a:lnTo>
                    <a:pt x="3767" y="96"/>
                  </a:lnTo>
                  <a:lnTo>
                    <a:pt x="3815" y="102"/>
                  </a:lnTo>
                  <a:lnTo>
                    <a:pt x="3863" y="102"/>
                  </a:lnTo>
                  <a:lnTo>
                    <a:pt x="3916" y="102"/>
                  </a:lnTo>
                  <a:lnTo>
                    <a:pt x="3970" y="102"/>
                  </a:lnTo>
                  <a:lnTo>
                    <a:pt x="4024" y="102"/>
                  </a:lnTo>
                  <a:lnTo>
                    <a:pt x="4078" y="102"/>
                  </a:lnTo>
                  <a:lnTo>
                    <a:pt x="4132" y="96"/>
                  </a:lnTo>
                  <a:lnTo>
                    <a:pt x="4186" y="90"/>
                  </a:lnTo>
                  <a:lnTo>
                    <a:pt x="4239" y="78"/>
                  </a:lnTo>
                  <a:lnTo>
                    <a:pt x="4287" y="72"/>
                  </a:lnTo>
                  <a:lnTo>
                    <a:pt x="4341" y="54"/>
                  </a:lnTo>
                  <a:lnTo>
                    <a:pt x="4383" y="42"/>
                  </a:lnTo>
                  <a:lnTo>
                    <a:pt x="4419" y="30"/>
                  </a:lnTo>
                  <a:lnTo>
                    <a:pt x="4449" y="18"/>
                  </a:lnTo>
                  <a:lnTo>
                    <a:pt x="4478" y="12"/>
                  </a:lnTo>
                  <a:lnTo>
                    <a:pt x="4502" y="6"/>
                  </a:lnTo>
                  <a:lnTo>
                    <a:pt x="4526" y="0"/>
                  </a:lnTo>
                  <a:lnTo>
                    <a:pt x="4544" y="0"/>
                  </a:lnTo>
                  <a:lnTo>
                    <a:pt x="4562" y="0"/>
                  </a:lnTo>
                  <a:lnTo>
                    <a:pt x="4574" y="6"/>
                  </a:lnTo>
                  <a:lnTo>
                    <a:pt x="4586" y="12"/>
                  </a:lnTo>
                  <a:lnTo>
                    <a:pt x="4598" y="18"/>
                  </a:lnTo>
                  <a:lnTo>
                    <a:pt x="4604" y="24"/>
                  </a:lnTo>
                  <a:lnTo>
                    <a:pt x="4610" y="30"/>
                  </a:lnTo>
                  <a:lnTo>
                    <a:pt x="4616" y="36"/>
                  </a:lnTo>
                  <a:lnTo>
                    <a:pt x="4622" y="48"/>
                  </a:lnTo>
                  <a:lnTo>
                    <a:pt x="4628" y="60"/>
                  </a:lnTo>
                  <a:lnTo>
                    <a:pt x="4634" y="66"/>
                  </a:lnTo>
                  <a:lnTo>
                    <a:pt x="4640" y="78"/>
                  </a:lnTo>
                  <a:lnTo>
                    <a:pt x="4652" y="84"/>
                  </a:lnTo>
                  <a:lnTo>
                    <a:pt x="4670" y="90"/>
                  </a:lnTo>
                  <a:lnTo>
                    <a:pt x="4682" y="96"/>
                  </a:lnTo>
                  <a:lnTo>
                    <a:pt x="4706" y="102"/>
                  </a:lnTo>
                  <a:lnTo>
                    <a:pt x="4724" y="108"/>
                  </a:lnTo>
                  <a:lnTo>
                    <a:pt x="4748" y="114"/>
                  </a:lnTo>
                  <a:lnTo>
                    <a:pt x="4771" y="114"/>
                  </a:lnTo>
                  <a:lnTo>
                    <a:pt x="4801" y="114"/>
                  </a:lnTo>
                  <a:lnTo>
                    <a:pt x="4831" y="108"/>
                  </a:lnTo>
                  <a:lnTo>
                    <a:pt x="4861" y="102"/>
                  </a:lnTo>
                  <a:lnTo>
                    <a:pt x="4891" y="96"/>
                  </a:lnTo>
                  <a:lnTo>
                    <a:pt x="4927" y="84"/>
                  </a:lnTo>
                  <a:lnTo>
                    <a:pt x="4957" y="66"/>
                  </a:lnTo>
                  <a:lnTo>
                    <a:pt x="4993" y="48"/>
                  </a:lnTo>
                  <a:lnTo>
                    <a:pt x="5017" y="36"/>
                  </a:lnTo>
                  <a:lnTo>
                    <a:pt x="5029" y="30"/>
                  </a:lnTo>
                  <a:lnTo>
                    <a:pt x="5061" y="24"/>
                  </a:lnTo>
                  <a:lnTo>
                    <a:pt x="5091" y="17"/>
                  </a:lnTo>
                  <a:lnTo>
                    <a:pt x="5118" y="14"/>
                  </a:lnTo>
                  <a:lnTo>
                    <a:pt x="5145" y="9"/>
                  </a:lnTo>
                  <a:lnTo>
                    <a:pt x="5175" y="9"/>
                  </a:lnTo>
                  <a:lnTo>
                    <a:pt x="5199" y="8"/>
                  </a:lnTo>
                  <a:lnTo>
                    <a:pt x="5219" y="9"/>
                  </a:lnTo>
                  <a:lnTo>
                    <a:pt x="5238" y="9"/>
                  </a:lnTo>
                  <a:lnTo>
                    <a:pt x="5258" y="11"/>
                  </a:lnTo>
                  <a:lnTo>
                    <a:pt x="5280" y="9"/>
                  </a:lnTo>
                  <a:lnTo>
                    <a:pt x="5304" y="11"/>
                  </a:lnTo>
                  <a:lnTo>
                    <a:pt x="5327" y="8"/>
                  </a:lnTo>
                  <a:lnTo>
                    <a:pt x="5351" y="8"/>
                  </a:lnTo>
                  <a:lnTo>
                    <a:pt x="5390" y="9"/>
                  </a:lnTo>
                  <a:lnTo>
                    <a:pt x="5435" y="24"/>
                  </a:lnTo>
                  <a:lnTo>
                    <a:pt x="5447" y="30"/>
                  </a:lnTo>
                  <a:lnTo>
                    <a:pt x="5453" y="36"/>
                  </a:lnTo>
                  <a:lnTo>
                    <a:pt x="5453" y="42"/>
                  </a:lnTo>
                  <a:lnTo>
                    <a:pt x="5459" y="48"/>
                  </a:lnTo>
                  <a:lnTo>
                    <a:pt x="5459" y="54"/>
                  </a:lnTo>
                  <a:lnTo>
                    <a:pt x="5459" y="60"/>
                  </a:lnTo>
                  <a:lnTo>
                    <a:pt x="5459" y="66"/>
                  </a:lnTo>
                  <a:lnTo>
                    <a:pt x="5465" y="66"/>
                  </a:lnTo>
                  <a:lnTo>
                    <a:pt x="5465" y="72"/>
                  </a:lnTo>
                  <a:lnTo>
                    <a:pt x="5477" y="72"/>
                  </a:lnTo>
                  <a:lnTo>
                    <a:pt x="5489" y="78"/>
                  </a:lnTo>
                  <a:lnTo>
                    <a:pt x="5501" y="84"/>
                  </a:lnTo>
                  <a:lnTo>
                    <a:pt x="5519" y="84"/>
                  </a:lnTo>
                  <a:lnTo>
                    <a:pt x="5555" y="90"/>
                  </a:lnTo>
                  <a:lnTo>
                    <a:pt x="5603" y="90"/>
                  </a:lnTo>
                  <a:lnTo>
                    <a:pt x="5656" y="90"/>
                  </a:lnTo>
                  <a:lnTo>
                    <a:pt x="5710" y="84"/>
                  </a:lnTo>
                  <a:lnTo>
                    <a:pt x="5740" y="78"/>
                  </a:lnTo>
                  <a:lnTo>
                    <a:pt x="5770" y="72"/>
                  </a:lnTo>
                  <a:lnTo>
                    <a:pt x="5770" y="90"/>
                  </a:lnTo>
                  <a:lnTo>
                    <a:pt x="5770" y="90"/>
                  </a:lnTo>
                  <a:lnTo>
                    <a:pt x="5740" y="96"/>
                  </a:lnTo>
                  <a:lnTo>
                    <a:pt x="5710" y="102"/>
                  </a:lnTo>
                  <a:lnTo>
                    <a:pt x="5656" y="108"/>
                  </a:lnTo>
                  <a:lnTo>
                    <a:pt x="5603" y="108"/>
                  </a:lnTo>
                  <a:lnTo>
                    <a:pt x="5555" y="108"/>
                  </a:lnTo>
                  <a:lnTo>
                    <a:pt x="5519" y="102"/>
                  </a:lnTo>
                  <a:lnTo>
                    <a:pt x="5501" y="102"/>
                  </a:lnTo>
                  <a:lnTo>
                    <a:pt x="5489" y="96"/>
                  </a:lnTo>
                  <a:lnTo>
                    <a:pt x="5477" y="90"/>
                  </a:lnTo>
                  <a:lnTo>
                    <a:pt x="5465" y="90"/>
                  </a:lnTo>
                  <a:lnTo>
                    <a:pt x="5465" y="84"/>
                  </a:lnTo>
                  <a:lnTo>
                    <a:pt x="5459" y="84"/>
                  </a:lnTo>
                  <a:lnTo>
                    <a:pt x="5459" y="78"/>
                  </a:lnTo>
                  <a:lnTo>
                    <a:pt x="5459" y="72"/>
                  </a:lnTo>
                  <a:lnTo>
                    <a:pt x="5459" y="66"/>
                  </a:lnTo>
                  <a:lnTo>
                    <a:pt x="5453" y="60"/>
                  </a:lnTo>
                  <a:lnTo>
                    <a:pt x="5453" y="54"/>
                  </a:lnTo>
                  <a:lnTo>
                    <a:pt x="5447" y="48"/>
                  </a:lnTo>
                  <a:lnTo>
                    <a:pt x="5435" y="42"/>
                  </a:lnTo>
                  <a:lnTo>
                    <a:pt x="5429" y="36"/>
                  </a:lnTo>
                  <a:lnTo>
                    <a:pt x="5423" y="36"/>
                  </a:lnTo>
                  <a:lnTo>
                    <a:pt x="5405" y="30"/>
                  </a:lnTo>
                  <a:lnTo>
                    <a:pt x="5393" y="30"/>
                  </a:lnTo>
                  <a:lnTo>
                    <a:pt x="5370" y="23"/>
                  </a:lnTo>
                  <a:lnTo>
                    <a:pt x="5346" y="24"/>
                  </a:lnTo>
                  <a:lnTo>
                    <a:pt x="5325" y="27"/>
                  </a:lnTo>
                  <a:lnTo>
                    <a:pt x="5298" y="29"/>
                  </a:lnTo>
                  <a:lnTo>
                    <a:pt x="5270" y="29"/>
                  </a:lnTo>
                  <a:lnTo>
                    <a:pt x="5247" y="26"/>
                  </a:lnTo>
                  <a:lnTo>
                    <a:pt x="5219" y="24"/>
                  </a:lnTo>
                  <a:lnTo>
                    <a:pt x="5199" y="21"/>
                  </a:lnTo>
                  <a:lnTo>
                    <a:pt x="5174" y="2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accent2">
                    <a:gamma/>
                    <a:tint val="96863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</p:grpSp>
      <p:sp>
        <p:nvSpPr>
          <p:cNvPr id="1027" name="Text Box 29"/>
          <p:cNvSpPr txBox="1">
            <a:spLocks noChangeArrowheads="1"/>
          </p:cNvSpPr>
          <p:nvPr userDrawn="1"/>
        </p:nvSpPr>
        <p:spPr bwMode="auto">
          <a:xfrm>
            <a:off x="5940425" y="6308725"/>
            <a:ext cx="2952750" cy="36671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pt-BR" b="0"/>
              <a:t>arnaldolemos@uol.com.br</a:t>
            </a:r>
          </a:p>
        </p:txBody>
      </p:sp>
    </p:spTree>
    <p:extLst>
      <p:ext uri="{BB962C8B-B14F-4D97-AF65-F5344CB8AC3E}">
        <p14:creationId xmlns:p14="http://schemas.microsoft.com/office/powerpoint/2010/main" val="133214432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anose="05000000000000000000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anose="05000000000000000000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anose="05000000000000000000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xygen"/>
              <a:buNone/>
              <a:defRPr sz="2800" b="1">
                <a:solidFill>
                  <a:schemeClr val="dk1"/>
                </a:solidFill>
                <a:latin typeface="Oxygen"/>
                <a:ea typeface="Oxygen"/>
                <a:cs typeface="Oxygen"/>
                <a:sym typeface="Oxyge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xygen"/>
              <a:buNone/>
              <a:defRPr sz="2800" b="1">
                <a:solidFill>
                  <a:schemeClr val="dk1"/>
                </a:solidFill>
                <a:latin typeface="Oxygen"/>
                <a:ea typeface="Oxygen"/>
                <a:cs typeface="Oxygen"/>
                <a:sym typeface="Oxygen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xygen"/>
              <a:buNone/>
              <a:defRPr sz="2800" b="1">
                <a:solidFill>
                  <a:schemeClr val="dk1"/>
                </a:solidFill>
                <a:latin typeface="Oxygen"/>
                <a:ea typeface="Oxygen"/>
                <a:cs typeface="Oxygen"/>
                <a:sym typeface="Oxygen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xygen"/>
              <a:buNone/>
              <a:defRPr sz="2800" b="1">
                <a:solidFill>
                  <a:schemeClr val="dk1"/>
                </a:solidFill>
                <a:latin typeface="Oxygen"/>
                <a:ea typeface="Oxygen"/>
                <a:cs typeface="Oxygen"/>
                <a:sym typeface="Oxygen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xygen"/>
              <a:buNone/>
              <a:defRPr sz="2800" b="1">
                <a:solidFill>
                  <a:schemeClr val="dk1"/>
                </a:solidFill>
                <a:latin typeface="Oxygen"/>
                <a:ea typeface="Oxygen"/>
                <a:cs typeface="Oxygen"/>
                <a:sym typeface="Oxygen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xygen"/>
              <a:buNone/>
              <a:defRPr sz="2800" b="1">
                <a:solidFill>
                  <a:schemeClr val="dk1"/>
                </a:solidFill>
                <a:latin typeface="Oxygen"/>
                <a:ea typeface="Oxygen"/>
                <a:cs typeface="Oxygen"/>
                <a:sym typeface="Oxygen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xygen"/>
              <a:buNone/>
              <a:defRPr sz="2800" b="1">
                <a:solidFill>
                  <a:schemeClr val="dk1"/>
                </a:solidFill>
                <a:latin typeface="Oxygen"/>
                <a:ea typeface="Oxygen"/>
                <a:cs typeface="Oxygen"/>
                <a:sym typeface="Oxygen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xygen"/>
              <a:buNone/>
              <a:defRPr sz="2800" b="1">
                <a:solidFill>
                  <a:schemeClr val="dk1"/>
                </a:solidFill>
                <a:latin typeface="Oxygen"/>
                <a:ea typeface="Oxygen"/>
                <a:cs typeface="Oxygen"/>
                <a:sym typeface="Oxygen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xygen"/>
              <a:buNone/>
              <a:defRPr sz="2800" b="1">
                <a:solidFill>
                  <a:schemeClr val="dk1"/>
                </a:solidFill>
                <a:latin typeface="Oxygen"/>
                <a:ea typeface="Oxygen"/>
                <a:cs typeface="Oxygen"/>
                <a:sym typeface="Oxygen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Source Sans Pro"/>
              <a:buChar char="●"/>
              <a:defRPr sz="1800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Source Sans Pro"/>
              <a:buChar char="○"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Source Sans Pro"/>
              <a:buChar char="■"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Source Sans Pro"/>
              <a:buChar char="●"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Source Sans Pro"/>
              <a:buChar char="○"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Source Sans Pro"/>
              <a:buChar char="■"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Source Sans Pro"/>
              <a:buChar char="●"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Source Sans Pro"/>
              <a:buChar char="○"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Source Sans Pro"/>
              <a:buChar char="■"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en-GB" smtClean="0"/>
              <a:pPr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GB"/>
          </a:p>
        </p:txBody>
      </p:sp>
      <p:sp>
        <p:nvSpPr>
          <p:cNvPr id="9" name="Google Shape;9;p1"/>
          <p:cNvSpPr txBox="1"/>
          <p:nvPr/>
        </p:nvSpPr>
        <p:spPr>
          <a:xfrm rot="5400000">
            <a:off x="-953050" y="6503350"/>
            <a:ext cx="2106400" cy="3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accent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000">
              <a:solidFill>
                <a:schemeClr val="accent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363530630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  <p:sldLayoutId id="2147483713" r:id="rId14"/>
    <p:sldLayoutId id="2147483714" r:id="rId15"/>
    <p:sldLayoutId id="2147483715" r:id="rId16"/>
    <p:sldLayoutId id="2147483716" r:id="rId17"/>
    <p:sldLayoutId id="2147483717" r:id="rId18"/>
    <p:sldLayoutId id="2147483718" r:id="rId19"/>
    <p:sldLayoutId id="2147483719" r:id="rId20"/>
    <p:sldLayoutId id="2147483720" r:id="rId21"/>
    <p:sldLayoutId id="2147483721" r:id="rId22"/>
    <p:sldLayoutId id="2147483722" r:id="rId23"/>
    <p:sldLayoutId id="2147483723" r:id="rId24"/>
    <p:sldLayoutId id="2147483724" r:id="rId2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0CEF65-B883-4D68-AC73-B253ED1608A0}" type="datetimeFigureOut">
              <a:rPr kumimoji="0" lang="pt-B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12/05/2022</a:t>
            </a:fld>
            <a:endParaRPr kumimoji="0" lang="pt-B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89D037-238B-47DC-92FB-6DAAA441E94F}" type="slidenum">
              <a:rPr kumimoji="0" lang="pt-B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pt-B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7984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41.jpeg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40.jpeg"/><Relationship Id="rId4" Type="http://schemas.openxmlformats.org/officeDocument/2006/relationships/diagramLayout" Target="../diagrams/layout2.xml"/><Relationship Id="rId9" Type="http://schemas.openxmlformats.org/officeDocument/2006/relationships/image" Target="../media/image39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diagramLayout" Target="../diagrams/layout3.xml"/><Relationship Id="rId7" Type="http://schemas.openxmlformats.org/officeDocument/2006/relationships/image" Target="../media/image42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10" Type="http://schemas.openxmlformats.org/officeDocument/2006/relationships/image" Target="../media/image45.jpeg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44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ce.mg.gov.br/" TargetMode="External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9088" y="7938"/>
            <a:ext cx="2265362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Imagem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7138" y="-9525"/>
            <a:ext cx="1797050" cy="119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Imagem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97050" cy="119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tângulo 12"/>
          <p:cNvSpPr/>
          <p:nvPr/>
        </p:nvSpPr>
        <p:spPr>
          <a:xfrm>
            <a:off x="0" y="4292600"/>
            <a:ext cx="9144000" cy="25654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4102" name="CaixaDeTexto 14"/>
          <p:cNvSpPr txBox="1">
            <a:spLocks noChangeArrowheads="1"/>
          </p:cNvSpPr>
          <p:nvPr/>
        </p:nvSpPr>
        <p:spPr bwMode="auto">
          <a:xfrm>
            <a:off x="1245394" y="4581128"/>
            <a:ext cx="6840537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2800" dirty="0">
                <a:solidFill>
                  <a:srgbClr val="FFFF00"/>
                </a:solidFill>
                <a:latin typeface="Berlin Sans FB Demi" panose="020E0802020502020306" pitchFamily="34" charset="0"/>
              </a:rPr>
              <a:t>A importância do controle social nos regimes próprios de previdência social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2800" dirty="0">
              <a:solidFill>
                <a:srgbClr val="0070C0"/>
              </a:solidFill>
              <a:latin typeface="Berlin Sans FB Demi" panose="020E0802020502020306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Berlin Sans FB Demi" panose="020E0802020502020306" pitchFamily="34" charset="0"/>
              </a:rPr>
              <a:t>Conselheiro Durval Ângelo</a:t>
            </a:r>
          </a:p>
        </p:txBody>
      </p:sp>
      <p:pic>
        <p:nvPicPr>
          <p:cNvPr id="4104" name="Imagem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4188" y="-9525"/>
            <a:ext cx="1797050" cy="119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5" name="Imagem 2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1238" y="0"/>
            <a:ext cx="1782762" cy="118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11" descr="Resultado de imagem para 34 congresso mineiro municípi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42170" y="1668132"/>
            <a:ext cx="3459659" cy="217101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9088" y="7938"/>
            <a:ext cx="2265362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Imagem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7138" y="-9525"/>
            <a:ext cx="1797050" cy="119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Imagem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97050" cy="119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tângulo 12"/>
          <p:cNvSpPr/>
          <p:nvPr/>
        </p:nvSpPr>
        <p:spPr>
          <a:xfrm>
            <a:off x="0" y="4292600"/>
            <a:ext cx="9144000" cy="25654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4102" name="CaixaDeTexto 14"/>
          <p:cNvSpPr txBox="1">
            <a:spLocks noChangeArrowheads="1"/>
          </p:cNvSpPr>
          <p:nvPr/>
        </p:nvSpPr>
        <p:spPr bwMode="auto">
          <a:xfrm>
            <a:off x="1245394" y="4581128"/>
            <a:ext cx="6840537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2800" dirty="0">
                <a:solidFill>
                  <a:srgbClr val="FFFF00"/>
                </a:solidFill>
                <a:latin typeface="Berlin Sans FB Demi" panose="020E0802020502020306" pitchFamily="34" charset="0"/>
              </a:rPr>
              <a:t>A importância do controle social nos regimes próprios de previdência social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2800" dirty="0">
              <a:solidFill>
                <a:srgbClr val="0070C0"/>
              </a:solidFill>
              <a:latin typeface="Berlin Sans FB Demi" panose="020E0802020502020306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Berlin Sans FB Demi" panose="020E0802020502020306" pitchFamily="34" charset="0"/>
              </a:rPr>
              <a:t>Conselheiro Durval Ângelo</a:t>
            </a:r>
          </a:p>
        </p:txBody>
      </p:sp>
      <p:pic>
        <p:nvPicPr>
          <p:cNvPr id="4104" name="Imagem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4188" y="-9525"/>
            <a:ext cx="1797050" cy="119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5" name="Imagem 2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1238" y="0"/>
            <a:ext cx="1782762" cy="118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11" descr="Resultado de imagem para 34 congresso mineiro municípi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42170" y="1668132"/>
            <a:ext cx="3459659" cy="217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874526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8" name="Rectangle 7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6158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2" name="Picture 8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67930" y="801866"/>
            <a:ext cx="3979563" cy="5230634"/>
          </a:xfrm>
        </p:spPr>
        <p:txBody>
          <a:bodyPr anchor="ctr">
            <a:normAutofit/>
          </a:bodyPr>
          <a:lstStyle/>
          <a:p>
            <a:pPr>
              <a:buFont typeface="Arial" panose="020B0604020202020204" pitchFamily="34" charset="0"/>
              <a:buNone/>
              <a:defRPr/>
            </a:pPr>
            <a:endParaRPr lang="pt-BR" sz="2100" dirty="0">
              <a:solidFill>
                <a:srgbClr val="000000"/>
              </a:solidFill>
            </a:endParaRPr>
          </a:p>
          <a:p>
            <a:pPr marL="0" indent="0" algn="ctr">
              <a:buFont typeface="Arial" panose="020B0604020202020204" pitchFamily="34" charset="0"/>
              <a:buNone/>
              <a:defRPr/>
            </a:pPr>
            <a:r>
              <a:rPr lang="pt-BR" sz="2800" b="1" dirty="0">
                <a:solidFill>
                  <a:srgbClr val="C0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Breve contextualização histórica</a:t>
            </a:r>
          </a:p>
          <a:p>
            <a:pPr>
              <a:buFont typeface="Arial" panose="020B0604020202020204" pitchFamily="34" charset="0"/>
              <a:buNone/>
              <a:defRPr/>
            </a:pPr>
            <a:endParaRPr lang="pt-BR" sz="2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01241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C5022-0FDF-C576-B2A0-EBE605252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56AEA38-E7CF-3239-4A90-C14906A497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/>
              <a:t>Gustavo Vidigal Costa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3348-2378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 err="1"/>
              <a:t>Email</a:t>
            </a:r>
            <a:r>
              <a:rPr lang="pt-BR" dirty="0"/>
              <a:t>: gvidigal@tce.mg.gov.br</a:t>
            </a:r>
          </a:p>
        </p:txBody>
      </p:sp>
    </p:spTree>
    <p:extLst>
      <p:ext uri="{BB962C8B-B14F-4D97-AF65-F5344CB8AC3E}">
        <p14:creationId xmlns:p14="http://schemas.microsoft.com/office/powerpoint/2010/main" val="2631084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32BC26D8-82FB-445E-AA49-62A77D7C1EE0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945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CB44330D-EA18-4254-AA95-EB49948539B8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075" y="857250"/>
            <a:ext cx="794385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2280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FogonaUNE"/>
          <p:cNvPicPr>
            <a:picLocks noGrp="1" noChangeAspect="1" noChangeArrowheads="1"/>
          </p:cNvPicPr>
          <p:nvPr>
            <p:ph type="title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95513" y="404813"/>
            <a:ext cx="3816350" cy="28590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5" name="Picture 4" descr="Figura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16463" y="3644900"/>
            <a:ext cx="4013200" cy="30067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6" name="Picture 5" descr="Figura5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4005263"/>
            <a:ext cx="3598862" cy="26955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8914209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Figura10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1188" y="333375"/>
            <a:ext cx="4176712" cy="31305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699" name="Picture 3" descr="Figura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56100" y="2971800"/>
            <a:ext cx="4787900" cy="36401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0294177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pt-BR"/>
          </a:p>
        </p:txBody>
      </p:sp>
      <p:pic>
        <p:nvPicPr>
          <p:cNvPr id="30723" name="Picture 3" descr="Repressão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52388"/>
            <a:ext cx="9144000" cy="64722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2228232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038CB10-1F5C-4D54-9DF7-12586DE5B007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5659" y="4572000"/>
            <a:ext cx="5293730" cy="1964266"/>
          </a:xfrm>
          <a:prstGeom prst="rect">
            <a:avLst/>
          </a:prstGeom>
          <a:solidFill>
            <a:srgbClr val="7476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3ED6512-6858-4552-B699-9A97FE9A4EA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50991" y="321732"/>
            <a:ext cx="3251710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DFD397FE-B7B6-4E03-9EC3-A03AA73067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46630" y="620688"/>
            <a:ext cx="3251710" cy="5688631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pt-BR" sz="6600" dirty="0">
                <a:solidFill>
                  <a:srgbClr val="FFFF00"/>
                </a:solidFill>
                <a:latin typeface="Arial Black" panose="020B0A04020102020204" pitchFamily="34" charset="0"/>
              </a:rPr>
              <a:t>AI-5</a:t>
            </a:r>
          </a:p>
          <a:p>
            <a:pPr marL="0" indent="0">
              <a:buNone/>
            </a:pPr>
            <a:r>
              <a:rPr lang="pt-BR" sz="1700" dirty="0">
                <a:solidFill>
                  <a:srgbClr val="FFFFFF"/>
                </a:solidFill>
              </a:rPr>
              <a:t> </a:t>
            </a:r>
            <a:endParaRPr lang="en-US" sz="1700" dirty="0">
              <a:solidFill>
                <a:srgbClr val="FFFFFF"/>
              </a:solidFill>
            </a:endParaRPr>
          </a:p>
        </p:txBody>
      </p:sp>
      <p:pic>
        <p:nvPicPr>
          <p:cNvPr id="4100" name="Picture 4" descr="Há 50 anos a ditadura instituía o AI5: o aprofundamento do golp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659" y="1124744"/>
            <a:ext cx="5387095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42782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: Shape 12">
            <a:extLst>
              <a:ext uri="{FF2B5EF4-FFF2-40B4-BE49-F238E27FC236}">
                <a16:creationId xmlns:a16="http://schemas.microsoft.com/office/drawing/2014/main" id="{E862BE82-D00D-42C1-BF16-93AA37870C3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008"/>
            <a:ext cx="4206915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Freeform: Shape 14">
            <a:extLst>
              <a:ext uri="{FF2B5EF4-FFF2-40B4-BE49-F238E27FC236}">
                <a16:creationId xmlns:a16="http://schemas.microsoft.com/office/drawing/2014/main" id="{F6D92C2D-1D3D-4974-918C-06579FB354A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749" y="-2"/>
            <a:ext cx="4081393" cy="5654940"/>
          </a:xfrm>
          <a:custGeom>
            <a:avLst/>
            <a:gdLst>
              <a:gd name="connsiteX0" fmla="*/ 0 w 5441859"/>
              <a:gd name="connsiteY0" fmla="*/ 0 h 5654940"/>
              <a:gd name="connsiteX1" fmla="*/ 4400492 w 5441859"/>
              <a:gd name="connsiteY1" fmla="*/ 0 h 5654940"/>
              <a:gd name="connsiteX2" fmla="*/ 4484767 w 5441859"/>
              <a:gd name="connsiteY2" fmla="*/ 76595 h 5654940"/>
              <a:gd name="connsiteX3" fmla="*/ 5441859 w 5441859"/>
              <a:gd name="connsiteY3" fmla="*/ 2387221 h 5654940"/>
              <a:gd name="connsiteX4" fmla="*/ 2174140 w 5441859"/>
              <a:gd name="connsiteY4" fmla="*/ 5654940 h 5654940"/>
              <a:gd name="connsiteX5" fmla="*/ 156693 w 5441859"/>
              <a:gd name="connsiteY5" fmla="*/ 4957981 h 5654940"/>
              <a:gd name="connsiteX6" fmla="*/ 0 w 5441859"/>
              <a:gd name="connsiteY6" fmla="*/ 4820612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0" y="0"/>
                </a:moveTo>
                <a:lnTo>
                  <a:pt x="4400492" y="0"/>
                </a:lnTo>
                <a:lnTo>
                  <a:pt x="4484767" y="76595"/>
                </a:lnTo>
                <a:cubicBezTo>
                  <a:pt x="5076108" y="667936"/>
                  <a:pt x="5441859" y="1484866"/>
                  <a:pt x="5441859" y="2387221"/>
                </a:cubicBezTo>
                <a:cubicBezTo>
                  <a:pt x="5441859" y="4191932"/>
                  <a:pt x="3978851" y="5654940"/>
                  <a:pt x="2174140" y="5654940"/>
                </a:cubicBezTo>
                <a:cubicBezTo>
                  <a:pt x="1412778" y="5654940"/>
                  <a:pt x="712231" y="5394557"/>
                  <a:pt x="156693" y="4957981"/>
                </a:cubicBezTo>
                <a:lnTo>
                  <a:pt x="0" y="4820612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07E438B5-9949-447E-AB78-111F40DDEE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855" y="188640"/>
            <a:ext cx="3048307" cy="5328592"/>
          </a:xfrm>
        </p:spPr>
        <p:txBody>
          <a:bodyPr anchor="t">
            <a:normAutofit lnSpcReduction="10000"/>
          </a:bodyPr>
          <a:lstStyle/>
          <a:p>
            <a:pPr algn="ctr"/>
            <a:r>
              <a:rPr lang="pt-BR" sz="2000" dirty="0">
                <a:solidFill>
                  <a:srgbClr val="FFFF00"/>
                </a:solidFill>
                <a:latin typeface="Franklin Gothic Demi Cond" panose="020B0706030402020204" pitchFamily="34" charset="0"/>
              </a:rPr>
              <a:t>Recesso Parlamentar: fechamento do Congresso</a:t>
            </a:r>
          </a:p>
          <a:p>
            <a:pPr algn="ctr"/>
            <a:r>
              <a:rPr lang="pt-BR" sz="2000" dirty="0">
                <a:solidFill>
                  <a:srgbClr val="FFFF00"/>
                </a:solidFill>
                <a:latin typeface="Franklin Gothic Demi Cond" panose="020B0706030402020204" pitchFamily="34" charset="0"/>
              </a:rPr>
              <a:t>Plenos poderes para o Presidente arbitrariamente intervir em estados e municípios</a:t>
            </a:r>
          </a:p>
          <a:p>
            <a:pPr algn="ctr"/>
            <a:r>
              <a:rPr lang="pt-BR" sz="2000" dirty="0">
                <a:solidFill>
                  <a:srgbClr val="FFFF00"/>
                </a:solidFill>
                <a:latin typeface="Franklin Gothic Demi Cond" panose="020B0706030402020204" pitchFamily="34" charset="0"/>
              </a:rPr>
              <a:t>Prerrogativa presidencial: suspender direitos políticos e cassação de mandatos</a:t>
            </a:r>
          </a:p>
          <a:p>
            <a:pPr algn="ctr"/>
            <a:r>
              <a:rPr lang="pt-BR" sz="2000" dirty="0">
                <a:solidFill>
                  <a:srgbClr val="FFFF00"/>
                </a:solidFill>
                <a:latin typeface="Franklin Gothic Demi Cond" panose="020B0706030402020204" pitchFamily="34" charset="0"/>
              </a:rPr>
              <a:t>Ficava extinto, em caso de crimes políticos ou contra a economia, o habeas corpus</a:t>
            </a:r>
          </a:p>
          <a:p>
            <a:pPr algn="ctr"/>
            <a:r>
              <a:rPr lang="pt-BR" sz="2000" dirty="0">
                <a:solidFill>
                  <a:srgbClr val="FFFF00"/>
                </a:solidFill>
                <a:latin typeface="Franklin Gothic Demi Cond" panose="020B0706030402020204" pitchFamily="34" charset="0"/>
              </a:rPr>
              <a:t>O presidente poderia decretar, a qualquer momento, estado de sitio</a:t>
            </a:r>
          </a:p>
          <a:p>
            <a:pPr algn="ctr"/>
            <a:endParaRPr lang="pt-BR" sz="2000" dirty="0">
              <a:solidFill>
                <a:srgbClr val="FFFF00"/>
              </a:solidFill>
              <a:latin typeface="Franklin Gothic Demi Cond" panose="020B0706030402020204" pitchFamily="34" charset="0"/>
            </a:endParaRPr>
          </a:p>
          <a:p>
            <a:pPr marL="0" indent="0" algn="ctr">
              <a:buNone/>
            </a:pPr>
            <a:endParaRPr lang="pt-BR" sz="2400" dirty="0">
              <a:solidFill>
                <a:srgbClr val="FFFF00"/>
              </a:solidFill>
              <a:latin typeface="Franklin Gothic Demi Cond" panose="020B0706030402020204" pitchFamily="34" charset="0"/>
            </a:endParaRPr>
          </a:p>
          <a:p>
            <a:pPr marL="0" indent="0" algn="ctr">
              <a:buNone/>
            </a:pPr>
            <a:endParaRPr lang="pt-BR" sz="2400" dirty="0">
              <a:solidFill>
                <a:srgbClr val="FFFF00"/>
              </a:solidFill>
              <a:latin typeface="Franklin Gothic Demi Cond" panose="020B0706030402020204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5976" y="1757991"/>
            <a:ext cx="4143357" cy="23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242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6" name="Text Box 10"/>
          <p:cNvSpPr txBox="1">
            <a:spLocks noChangeArrowheads="1"/>
          </p:cNvSpPr>
          <p:nvPr/>
        </p:nvSpPr>
        <p:spPr bwMode="auto">
          <a:xfrm>
            <a:off x="179388" y="836613"/>
            <a:ext cx="1008062" cy="45720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1984</a:t>
            </a:r>
          </a:p>
        </p:txBody>
      </p:sp>
      <p:pic>
        <p:nvPicPr>
          <p:cNvPr id="19472" name="Picture 16" descr="ANd9GcRvj6rhJCpKmrGWUmazL58k36Fky56P9LPJ5mWsPOYS2nLAgBo&amp;t=1&amp;usg=__kn9Db9d90mjGXuwpBMpSCP96jXo=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530225"/>
            <a:ext cx="6048375" cy="538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74" name="Text Box 18"/>
          <p:cNvSpPr txBox="1">
            <a:spLocks noChangeArrowheads="1"/>
          </p:cNvSpPr>
          <p:nvPr/>
        </p:nvSpPr>
        <p:spPr bwMode="auto">
          <a:xfrm>
            <a:off x="0" y="0"/>
            <a:ext cx="9144000" cy="461963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Crise Política</a:t>
            </a:r>
          </a:p>
        </p:txBody>
      </p:sp>
      <p:sp>
        <p:nvSpPr>
          <p:cNvPr id="6" name="Retângulo 5"/>
          <p:cNvSpPr/>
          <p:nvPr/>
        </p:nvSpPr>
        <p:spPr>
          <a:xfrm rot="19711462">
            <a:off x="30028" y="2719515"/>
            <a:ext cx="9243288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96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rgbClr val="FF3300">
                          <a:shade val="25000"/>
                          <a:satMod val="190000"/>
                        </a:srgbClr>
                      </a:gs>
                      <a:gs pos="80000">
                        <a:srgbClr val="FF3300">
                          <a:tint val="75000"/>
                          <a:satMod val="19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DIRETAS JÁ</a:t>
            </a:r>
          </a:p>
        </p:txBody>
      </p:sp>
    </p:spTree>
    <p:extLst>
      <p:ext uri="{BB962C8B-B14F-4D97-AF65-F5344CB8AC3E}">
        <p14:creationId xmlns:p14="http://schemas.microsoft.com/office/powerpoint/2010/main" val="182720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9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9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6" grpId="0" animBg="1"/>
      <p:bldP spid="1947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4"/>
          <p:cNvSpPr txBox="1">
            <a:spLocks noChangeArrowheads="1"/>
          </p:cNvSpPr>
          <p:nvPr/>
        </p:nvSpPr>
        <p:spPr bwMode="auto">
          <a:xfrm>
            <a:off x="0" y="0"/>
            <a:ext cx="1008063" cy="45720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1985</a:t>
            </a:r>
          </a:p>
        </p:txBody>
      </p:sp>
      <p:sp>
        <p:nvSpPr>
          <p:cNvPr id="3" name="Text Box 25"/>
          <p:cNvSpPr txBox="1">
            <a:spLocks noChangeArrowheads="1"/>
          </p:cNvSpPr>
          <p:nvPr/>
        </p:nvSpPr>
        <p:spPr bwMode="auto">
          <a:xfrm>
            <a:off x="1571625" y="28575"/>
            <a:ext cx="3786188" cy="400050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Eleição de Tancredo Neves</a:t>
            </a:r>
          </a:p>
        </p:txBody>
      </p:sp>
      <p:pic>
        <p:nvPicPr>
          <p:cNvPr id="4" name="Picture 26" descr="assembleia_constituinte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885825"/>
            <a:ext cx="8291512" cy="597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2531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8" name="Text Box 4"/>
          <p:cNvSpPr txBox="1">
            <a:spLocks noChangeArrowheads="1"/>
          </p:cNvSpPr>
          <p:nvPr/>
        </p:nvSpPr>
        <p:spPr bwMode="auto">
          <a:xfrm>
            <a:off x="1500188" y="571500"/>
            <a:ext cx="6357937" cy="369888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 final do governo militar de 1964</a:t>
            </a:r>
          </a:p>
        </p:txBody>
      </p:sp>
      <p:sp>
        <p:nvSpPr>
          <p:cNvPr id="82949" name="Text Box 5"/>
          <p:cNvSpPr txBox="1">
            <a:spLocks noChangeArrowheads="1"/>
          </p:cNvSpPr>
          <p:nvPr/>
        </p:nvSpPr>
        <p:spPr bwMode="auto">
          <a:xfrm>
            <a:off x="0" y="0"/>
            <a:ext cx="9144000" cy="523875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O fim da ditadura militar</a:t>
            </a:r>
          </a:p>
        </p:txBody>
      </p:sp>
      <p:sp>
        <p:nvSpPr>
          <p:cNvPr id="82950" name="Text Box 6"/>
          <p:cNvSpPr txBox="1">
            <a:spLocks noChangeArrowheads="1"/>
          </p:cNvSpPr>
          <p:nvPr/>
        </p:nvSpPr>
        <p:spPr bwMode="auto">
          <a:xfrm>
            <a:off x="714375" y="6069013"/>
            <a:ext cx="7678738" cy="646112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Em 8 de maio de 1985, o Congresso Nacional aprovou emenda constitucional que acabava com os últimos vestígios da ditadura. </a:t>
            </a:r>
          </a:p>
        </p:txBody>
      </p:sp>
      <p:pic>
        <p:nvPicPr>
          <p:cNvPr id="82952" name="Picture 8" descr="diretas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0" y="1000125"/>
            <a:ext cx="6475413" cy="485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954" name="Line 10"/>
          <p:cNvSpPr>
            <a:spLocks noChangeShapeType="1"/>
          </p:cNvSpPr>
          <p:nvPr/>
        </p:nvSpPr>
        <p:spPr bwMode="auto">
          <a:xfrm>
            <a:off x="2124075" y="2781300"/>
            <a:ext cx="0" cy="1079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9000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29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29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82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82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82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82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8" grpId="0" animBg="1"/>
      <p:bldP spid="82949" grpId="0" animBg="1"/>
      <p:bldP spid="8295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047C8CCB-F95D-4249-92DD-651249D3535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510167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24580" name="Picture 4" descr="Constituição de 1988 - A Constituição Cidadã - YouTub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0776" y="1916832"/>
            <a:ext cx="6335415" cy="3563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86935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047C8CCB-F95D-4249-92DD-651249D3535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510167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3796" name="Picture 4" descr="Assembleia Legislativa do Paraná | Notícias &gt; Os 30 anos da Constituição  Cidadã, celebrados nesta sexta-feira (5), são tema de documentários da TV  Assemble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4657" y="2066304"/>
            <a:ext cx="5412581" cy="3593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03483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73">
            <a:extLst>
              <a:ext uri="{FF2B5EF4-FFF2-40B4-BE49-F238E27FC236}">
                <a16:creationId xmlns:a16="http://schemas.microsoft.com/office/drawing/2014/main" id="{233F6408-E1FB-40EE-933F-488D38CCC73F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 useBgFill="1">
        <p:nvSpPr>
          <p:cNvPr id="76" name="Freeform 23">
            <a:extLst>
              <a:ext uri="{FF2B5EF4-FFF2-40B4-BE49-F238E27FC236}">
                <a16:creationId xmlns:a16="http://schemas.microsoft.com/office/drawing/2014/main" id="{F055C0C5-567C-4C02-83F3-B427BC740697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3477753" cy="6858000"/>
          </a:xfrm>
          <a:custGeom>
            <a:avLst/>
            <a:gdLst>
              <a:gd name="connsiteX0" fmla="*/ 0 w 4637005"/>
              <a:gd name="connsiteY0" fmla="*/ 0 h 6858000"/>
              <a:gd name="connsiteX1" fmla="*/ 4637005 w 4637005"/>
              <a:gd name="connsiteY1" fmla="*/ 0 h 6858000"/>
              <a:gd name="connsiteX2" fmla="*/ 4637005 w 4637005"/>
              <a:gd name="connsiteY2" fmla="*/ 1900238 h 6858000"/>
              <a:gd name="connsiteX3" fmla="*/ 4266589 w 4637005"/>
              <a:gd name="connsiteY3" fmla="*/ 2178050 h 6858000"/>
              <a:gd name="connsiteX4" fmla="*/ 4262355 w 4637005"/>
              <a:gd name="connsiteY4" fmla="*/ 2184400 h 6858000"/>
              <a:gd name="connsiteX5" fmla="*/ 4256005 w 4637005"/>
              <a:gd name="connsiteY5" fmla="*/ 2193925 h 6858000"/>
              <a:gd name="connsiteX6" fmla="*/ 4249655 w 4637005"/>
              <a:gd name="connsiteY6" fmla="*/ 2201863 h 6858000"/>
              <a:gd name="connsiteX7" fmla="*/ 4249655 w 4637005"/>
              <a:gd name="connsiteY7" fmla="*/ 2211388 h 6858000"/>
              <a:gd name="connsiteX8" fmla="*/ 4249655 w 4637005"/>
              <a:gd name="connsiteY8" fmla="*/ 2220913 h 6858000"/>
              <a:gd name="connsiteX9" fmla="*/ 4256005 w 4637005"/>
              <a:gd name="connsiteY9" fmla="*/ 2228850 h 6858000"/>
              <a:gd name="connsiteX10" fmla="*/ 4262355 w 4637005"/>
              <a:gd name="connsiteY10" fmla="*/ 2238375 h 6858000"/>
              <a:gd name="connsiteX11" fmla="*/ 4266589 w 4637005"/>
              <a:gd name="connsiteY11" fmla="*/ 2244725 h 6858000"/>
              <a:gd name="connsiteX12" fmla="*/ 4637005 w 4637005"/>
              <a:gd name="connsiteY12" fmla="*/ 2522538 h 6858000"/>
              <a:gd name="connsiteX13" fmla="*/ 4637005 w 4637005"/>
              <a:gd name="connsiteY13" fmla="*/ 6858000 h 6858000"/>
              <a:gd name="connsiteX14" fmla="*/ 0 w 4637005"/>
              <a:gd name="connsiteY1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637005" h="6858000">
                <a:moveTo>
                  <a:pt x="0" y="0"/>
                </a:moveTo>
                <a:lnTo>
                  <a:pt x="4637005" y="0"/>
                </a:lnTo>
                <a:lnTo>
                  <a:pt x="4637005" y="1900238"/>
                </a:lnTo>
                <a:lnTo>
                  <a:pt x="4266589" y="2178050"/>
                </a:lnTo>
                <a:lnTo>
                  <a:pt x="4262355" y="2184400"/>
                </a:lnTo>
                <a:lnTo>
                  <a:pt x="4256005" y="2193925"/>
                </a:lnTo>
                <a:lnTo>
                  <a:pt x="4249655" y="2201863"/>
                </a:lnTo>
                <a:lnTo>
                  <a:pt x="4249655" y="2211388"/>
                </a:lnTo>
                <a:lnTo>
                  <a:pt x="4249655" y="2220913"/>
                </a:lnTo>
                <a:lnTo>
                  <a:pt x="4256005" y="2228850"/>
                </a:lnTo>
                <a:lnTo>
                  <a:pt x="4262355" y="2238375"/>
                </a:lnTo>
                <a:lnTo>
                  <a:pt x="4266589" y="2244725"/>
                </a:lnTo>
                <a:lnTo>
                  <a:pt x="4637005" y="2522538"/>
                </a:lnTo>
                <a:lnTo>
                  <a:pt x="4637005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8" name="Rounded Rectangle 17">
            <a:extLst>
              <a:ext uri="{FF2B5EF4-FFF2-40B4-BE49-F238E27FC236}">
                <a16:creationId xmlns:a16="http://schemas.microsoft.com/office/drawing/2014/main" id="{E48B6BD6-5DED-4B86-A4B3-D35037F68FC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59208" y="958640"/>
            <a:ext cx="4702194" cy="4945244"/>
          </a:xfrm>
          <a:prstGeom prst="roundRect">
            <a:avLst>
              <a:gd name="adj" fmla="val 3513"/>
            </a:avLst>
          </a:prstGeom>
          <a:solidFill>
            <a:srgbClr val="FFFFFF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087" name="Content Placeholder 46086">
            <a:extLst>
              <a:ext uri="{FF2B5EF4-FFF2-40B4-BE49-F238E27FC236}">
                <a16:creationId xmlns:a16="http://schemas.microsoft.com/office/drawing/2014/main" id="{806406FB-AB53-4332-857B-46B3E03DF0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404664"/>
            <a:ext cx="2952328" cy="5772299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pt-BR" b="1" dirty="0">
                <a:latin typeface="Franklin Gothic Demi Cond" panose="020B0706030402020204" pitchFamily="34" charset="0"/>
              </a:rPr>
              <a:t>A Constituição Cidadã assegurou que o Brasil se comprometeria com o desenvolvimento social e não mais repetiria a violência e o horror do Estado nos chamados anos de chumbo.</a:t>
            </a:r>
            <a:endParaRPr lang="en-US" sz="1600" dirty="0"/>
          </a:p>
        </p:txBody>
      </p:sp>
      <p:pic>
        <p:nvPicPr>
          <p:cNvPr id="34820" name="Picture 4" descr="passeata de cem mil pessoas contra a ditadura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9770" y="1823727"/>
            <a:ext cx="4401070" cy="3210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79373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038CB10-1F5C-4D54-9DF7-12586DE5B007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5659" y="4572000"/>
            <a:ext cx="5293730" cy="1964266"/>
          </a:xfrm>
          <a:prstGeom prst="rect">
            <a:avLst/>
          </a:prstGeom>
          <a:solidFill>
            <a:srgbClr val="7261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3ED6512-6858-4552-B699-9A97FE9A4EA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50991" y="321732"/>
            <a:ext cx="3251710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Content Placeholder 9">
            <a:extLst>
              <a:ext uri="{FF2B5EF4-FFF2-40B4-BE49-F238E27FC236}">
                <a16:creationId xmlns:a16="http://schemas.microsoft.com/office/drawing/2014/main" id="{0B965175-698A-4B39-9AF2-399CBCFBBD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96136" y="476672"/>
            <a:ext cx="2952328" cy="5904655"/>
          </a:xfrm>
        </p:spPr>
        <p:txBody>
          <a:bodyPr anchor="ctr">
            <a:normAutofit fontScale="47500" lnSpcReduction="20000"/>
          </a:bodyPr>
          <a:lstStyle/>
          <a:p>
            <a:pPr marL="0" indent="0" algn="ctr">
              <a:buNone/>
            </a:pPr>
            <a:r>
              <a:rPr lang="pt-BR" sz="4400" dirty="0">
                <a:solidFill>
                  <a:srgbClr val="FFFF00"/>
                </a:solidFill>
                <a:latin typeface="Franklin Gothic Demi Cond" panose="020B0706030402020204" pitchFamily="34" charset="0"/>
              </a:rPr>
              <a:t>A Constituição de 1988 e a própria democracia, no entanto, não são conquistas dadas e finitas. </a:t>
            </a:r>
          </a:p>
          <a:p>
            <a:pPr marL="0" indent="0" algn="ctr">
              <a:buNone/>
            </a:pPr>
            <a:r>
              <a:rPr lang="pt-BR" sz="4400" dirty="0">
                <a:solidFill>
                  <a:srgbClr val="FFFF00"/>
                </a:solidFill>
                <a:latin typeface="Franklin Gothic Demi Cond" panose="020B0706030402020204" pitchFamily="34" charset="0"/>
              </a:rPr>
              <a:t>Sua manutenção é uma atividade perene: se foram os movimentos sociais e as organizações da sociedade civil que influenciaram progressivamente sua feitura, incidindo nos direitos sociais ante interesses de setores mais conservadores, é também a participação social praticada nos dias de hoje a ferramenta para garantir que a Constituição seja reconhecida e respeitada para o combate às desigualdades.</a:t>
            </a:r>
            <a:endParaRPr lang="en-US" sz="1700" dirty="0">
              <a:solidFill>
                <a:srgbClr val="FFFFFF"/>
              </a:solidFill>
            </a:endParaRPr>
          </a:p>
        </p:txBody>
      </p:sp>
      <p:pic>
        <p:nvPicPr>
          <p:cNvPr id="6148" name="Picture 4" descr="manifestação na cinelândia cobrando respostas sobre a morte da vereadora marielle franc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035" y="764704"/>
            <a:ext cx="5300871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6222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s://www.senado.leg.br/noticias/especiais/constituicao25anos/exposicao-senado-galeria/images/painel-tabela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17988"/>
          <a:stretch/>
        </p:blipFill>
        <p:spPr bwMode="auto">
          <a:xfrm>
            <a:off x="755576" y="1052736"/>
            <a:ext cx="7646472" cy="43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01591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10"/>
          <p:cNvSpPr txBox="1"/>
          <p:nvPr/>
        </p:nvSpPr>
        <p:spPr>
          <a:xfrm>
            <a:off x="1259632" y="620688"/>
            <a:ext cx="6984775" cy="860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pt-BR" sz="2400" b="1" dirty="0">
                <a:solidFill>
                  <a:srgbClr val="C00000"/>
                </a:solidFill>
                <a:latin typeface="Montserrat"/>
                <a:ea typeface="Montserrat"/>
                <a:cs typeface="Montserrat"/>
                <a:sym typeface="Montserrat"/>
              </a:rPr>
              <a:t>Relevantes mecanismos de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pt-BR" sz="2400" b="1" dirty="0">
                <a:solidFill>
                  <a:srgbClr val="C00000"/>
                </a:solidFill>
                <a:latin typeface="Montserrat"/>
                <a:ea typeface="Montserrat"/>
                <a:cs typeface="Montserrat"/>
                <a:sym typeface="Montserrat"/>
              </a:rPr>
              <a:t>participação popular na Constituição de 1988</a:t>
            </a:r>
            <a:endParaRPr dirty="0">
              <a:solidFill>
                <a:srgbClr val="C00000"/>
              </a:solidFill>
            </a:endParaRPr>
          </a:p>
        </p:txBody>
      </p:sp>
      <p:grpSp>
        <p:nvGrpSpPr>
          <p:cNvPr id="304" name="Google Shape;304;p10"/>
          <p:cNvGrpSpPr/>
          <p:nvPr/>
        </p:nvGrpSpPr>
        <p:grpSpPr>
          <a:xfrm>
            <a:off x="1050823" y="4424918"/>
            <a:ext cx="7042355" cy="946448"/>
            <a:chOff x="1401096" y="4756891"/>
            <a:chExt cx="9389807" cy="1261930"/>
          </a:xfrm>
        </p:grpSpPr>
        <p:sp>
          <p:nvSpPr>
            <p:cNvPr id="305" name="Google Shape;305;p10"/>
            <p:cNvSpPr/>
            <p:nvPr/>
          </p:nvSpPr>
          <p:spPr>
            <a:xfrm rot="-5400000">
              <a:off x="1025565" y="5132421"/>
              <a:ext cx="1261929" cy="510868"/>
            </a:xfrm>
            <a:custGeom>
              <a:avLst/>
              <a:gdLst/>
              <a:ahLst/>
              <a:cxnLst/>
              <a:rect l="l" t="t" r="r" b="b"/>
              <a:pathLst>
                <a:path w="1261929" h="510868" extrusionOk="0">
                  <a:moveTo>
                    <a:pt x="0" y="510868"/>
                  </a:moveTo>
                  <a:lnTo>
                    <a:pt x="646369" y="9833"/>
                  </a:lnTo>
                  <a:lnTo>
                    <a:pt x="1261929" y="0"/>
                  </a:lnTo>
                  <a:lnTo>
                    <a:pt x="895575" y="510868"/>
                  </a:lnTo>
                  <a:lnTo>
                    <a:pt x="0" y="510868"/>
                  </a:lnTo>
                  <a:close/>
                </a:path>
              </a:pathLst>
            </a:custGeom>
            <a:solidFill>
              <a:srgbClr val="17415D"/>
            </a:solidFill>
            <a:ln>
              <a:noFill/>
            </a:ln>
            <a:effectLst>
              <a:outerShdw blurRad="50800" dist="38100" algn="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6" name="Google Shape;306;p10"/>
            <p:cNvSpPr/>
            <p:nvPr/>
          </p:nvSpPr>
          <p:spPr>
            <a:xfrm>
              <a:off x="1902542" y="5123244"/>
              <a:ext cx="8888361" cy="895576"/>
            </a:xfrm>
            <a:prstGeom prst="homePlate">
              <a:avLst>
                <a:gd name="adj" fmla="val 31336"/>
              </a:avLst>
            </a:prstGeom>
            <a:solidFill>
              <a:srgbClr val="0F5B84"/>
            </a:solidFill>
            <a:ln>
              <a:noFill/>
            </a:ln>
            <a:effectLst>
              <a:outerShdw blurRad="50800" dist="38100" algn="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07" name="Google Shape;307;p10"/>
          <p:cNvGrpSpPr/>
          <p:nvPr/>
        </p:nvGrpSpPr>
        <p:grpSpPr>
          <a:xfrm>
            <a:off x="1051130" y="3937587"/>
            <a:ext cx="7042047" cy="762097"/>
            <a:chOff x="1401506" y="4107115"/>
            <a:chExt cx="9389396" cy="1016129"/>
          </a:xfrm>
        </p:grpSpPr>
        <p:sp>
          <p:nvSpPr>
            <p:cNvPr id="308" name="Google Shape;308;p10"/>
            <p:cNvSpPr/>
            <p:nvPr/>
          </p:nvSpPr>
          <p:spPr>
            <a:xfrm rot="-5400000">
              <a:off x="1143963" y="4364659"/>
              <a:ext cx="1016123" cy="501036"/>
            </a:xfrm>
            <a:custGeom>
              <a:avLst/>
              <a:gdLst/>
              <a:ahLst/>
              <a:cxnLst/>
              <a:rect l="l" t="t" r="r" b="b"/>
              <a:pathLst>
                <a:path w="1016123" h="491203" extrusionOk="0">
                  <a:moveTo>
                    <a:pt x="0" y="491203"/>
                  </a:moveTo>
                  <a:lnTo>
                    <a:pt x="341569" y="0"/>
                  </a:lnTo>
                  <a:lnTo>
                    <a:pt x="1016123" y="0"/>
                  </a:lnTo>
                  <a:lnTo>
                    <a:pt x="895575" y="491203"/>
                  </a:lnTo>
                  <a:lnTo>
                    <a:pt x="0" y="491203"/>
                  </a:lnTo>
                  <a:close/>
                </a:path>
              </a:pathLst>
            </a:custGeom>
            <a:solidFill>
              <a:srgbClr val="038FB2"/>
            </a:solidFill>
            <a:ln>
              <a:noFill/>
            </a:ln>
            <a:effectLst>
              <a:outerShdw blurRad="50800" dist="38100" algn="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9" name="Google Shape;309;p10"/>
            <p:cNvSpPr/>
            <p:nvPr/>
          </p:nvSpPr>
          <p:spPr>
            <a:xfrm>
              <a:off x="1902542" y="4227668"/>
              <a:ext cx="8888361" cy="895576"/>
            </a:xfrm>
            <a:prstGeom prst="homePlate">
              <a:avLst>
                <a:gd name="adj" fmla="val 32434"/>
              </a:avLst>
            </a:prstGeom>
            <a:solidFill>
              <a:srgbClr val="0EA4CC"/>
            </a:solidFill>
            <a:ln>
              <a:noFill/>
            </a:ln>
            <a:effectLst>
              <a:outerShdw blurRad="50800" dist="38100" algn="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10" name="Google Shape;310;p10"/>
          <p:cNvGrpSpPr/>
          <p:nvPr/>
        </p:nvGrpSpPr>
        <p:grpSpPr>
          <a:xfrm>
            <a:off x="1051130" y="3363691"/>
            <a:ext cx="7042047" cy="671684"/>
            <a:chOff x="1401507" y="3341922"/>
            <a:chExt cx="9389396" cy="895578"/>
          </a:xfrm>
        </p:grpSpPr>
        <p:sp>
          <p:nvSpPr>
            <p:cNvPr id="311" name="Google Shape;311;p10"/>
            <p:cNvSpPr/>
            <p:nvPr/>
          </p:nvSpPr>
          <p:spPr>
            <a:xfrm rot="-5400000">
              <a:off x="1204237" y="3539192"/>
              <a:ext cx="895575" cy="501035"/>
            </a:xfrm>
            <a:prstGeom prst="trapezoid">
              <a:avLst>
                <a:gd name="adj" fmla="val 25000"/>
              </a:avLst>
            </a:prstGeom>
            <a:solidFill>
              <a:srgbClr val="8DBC01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2" name="Google Shape;312;p10"/>
            <p:cNvSpPr/>
            <p:nvPr/>
          </p:nvSpPr>
          <p:spPr>
            <a:xfrm>
              <a:off x="1902542" y="3341924"/>
              <a:ext cx="8888361" cy="895576"/>
            </a:xfrm>
            <a:prstGeom prst="homePlate">
              <a:avLst>
                <a:gd name="adj" fmla="val 30238"/>
              </a:avLst>
            </a:prstGeom>
            <a:solidFill>
              <a:srgbClr val="ACDC30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13" name="Google Shape;313;p10"/>
          <p:cNvGrpSpPr/>
          <p:nvPr/>
        </p:nvGrpSpPr>
        <p:grpSpPr>
          <a:xfrm>
            <a:off x="1050822" y="2692011"/>
            <a:ext cx="7042355" cy="771523"/>
            <a:chOff x="1401096" y="2446348"/>
            <a:chExt cx="9389806" cy="1028697"/>
          </a:xfrm>
        </p:grpSpPr>
        <p:sp>
          <p:nvSpPr>
            <p:cNvPr id="314" name="Google Shape;314;p10"/>
            <p:cNvSpPr/>
            <p:nvPr/>
          </p:nvSpPr>
          <p:spPr>
            <a:xfrm rot="-5400000" flipH="1">
              <a:off x="1143553" y="2716466"/>
              <a:ext cx="1016123" cy="501036"/>
            </a:xfrm>
            <a:custGeom>
              <a:avLst/>
              <a:gdLst/>
              <a:ahLst/>
              <a:cxnLst/>
              <a:rect l="l" t="t" r="r" b="b"/>
              <a:pathLst>
                <a:path w="1016123" h="491203" extrusionOk="0">
                  <a:moveTo>
                    <a:pt x="0" y="491203"/>
                  </a:moveTo>
                  <a:lnTo>
                    <a:pt x="341569" y="0"/>
                  </a:lnTo>
                  <a:lnTo>
                    <a:pt x="1016123" y="0"/>
                  </a:lnTo>
                  <a:lnTo>
                    <a:pt x="895575" y="491203"/>
                  </a:lnTo>
                  <a:lnTo>
                    <a:pt x="0" y="491203"/>
                  </a:lnTo>
                  <a:close/>
                </a:path>
              </a:pathLst>
            </a:custGeom>
            <a:solidFill>
              <a:srgbClr val="E99911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5" name="Google Shape;315;p10"/>
            <p:cNvSpPr/>
            <p:nvPr/>
          </p:nvSpPr>
          <p:spPr>
            <a:xfrm>
              <a:off x="1902542" y="2446348"/>
              <a:ext cx="8888361" cy="895576"/>
            </a:xfrm>
            <a:prstGeom prst="homePlate">
              <a:avLst>
                <a:gd name="adj" fmla="val 32434"/>
              </a:avLst>
            </a:prstGeom>
            <a:solidFill>
              <a:srgbClr val="FEAB18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16" name="Google Shape;316;p10"/>
          <p:cNvGrpSpPr/>
          <p:nvPr/>
        </p:nvGrpSpPr>
        <p:grpSpPr>
          <a:xfrm>
            <a:off x="1050822" y="2020329"/>
            <a:ext cx="7042355" cy="949518"/>
            <a:chOff x="1401096" y="1550772"/>
            <a:chExt cx="9389806" cy="1266024"/>
          </a:xfrm>
        </p:grpSpPr>
        <p:sp>
          <p:nvSpPr>
            <p:cNvPr id="317" name="Google Shape;317;p10"/>
            <p:cNvSpPr/>
            <p:nvPr/>
          </p:nvSpPr>
          <p:spPr>
            <a:xfrm rot="-5400000" flipH="1">
              <a:off x="1025566" y="1930397"/>
              <a:ext cx="1261929" cy="510868"/>
            </a:xfrm>
            <a:custGeom>
              <a:avLst/>
              <a:gdLst/>
              <a:ahLst/>
              <a:cxnLst/>
              <a:rect l="l" t="t" r="r" b="b"/>
              <a:pathLst>
                <a:path w="1261929" h="510868" extrusionOk="0">
                  <a:moveTo>
                    <a:pt x="0" y="510868"/>
                  </a:moveTo>
                  <a:lnTo>
                    <a:pt x="646369" y="9833"/>
                  </a:lnTo>
                  <a:lnTo>
                    <a:pt x="1261929" y="0"/>
                  </a:lnTo>
                  <a:lnTo>
                    <a:pt x="895575" y="510868"/>
                  </a:lnTo>
                  <a:lnTo>
                    <a:pt x="0" y="510868"/>
                  </a:lnTo>
                  <a:close/>
                </a:path>
              </a:pathLst>
            </a:custGeom>
            <a:solidFill>
              <a:srgbClr val="BC0E1F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8" name="Google Shape;318;p10"/>
            <p:cNvSpPr/>
            <p:nvPr/>
          </p:nvSpPr>
          <p:spPr>
            <a:xfrm>
              <a:off x="1902542" y="1550772"/>
              <a:ext cx="8888361" cy="895576"/>
            </a:xfrm>
            <a:prstGeom prst="homePlate">
              <a:avLst>
                <a:gd name="adj" fmla="val 34630"/>
              </a:avLst>
            </a:prstGeom>
            <a:solidFill>
              <a:srgbClr val="D22F46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9" name="Google Shape;319;p10"/>
          <p:cNvSpPr txBox="1"/>
          <p:nvPr/>
        </p:nvSpPr>
        <p:spPr>
          <a:xfrm>
            <a:off x="1605298" y="2119321"/>
            <a:ext cx="540000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s-ES" sz="27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01</a:t>
            </a:r>
            <a:endParaRPr/>
          </a:p>
        </p:txBody>
      </p:sp>
      <p:sp>
        <p:nvSpPr>
          <p:cNvPr id="320" name="Google Shape;320;p10"/>
          <p:cNvSpPr txBox="1"/>
          <p:nvPr/>
        </p:nvSpPr>
        <p:spPr>
          <a:xfrm>
            <a:off x="1605298" y="2800255"/>
            <a:ext cx="655737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s-ES" sz="27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02</a:t>
            </a:r>
            <a:endParaRPr/>
          </a:p>
        </p:txBody>
      </p:sp>
      <p:sp>
        <p:nvSpPr>
          <p:cNvPr id="321" name="Google Shape;321;p10"/>
          <p:cNvSpPr txBox="1"/>
          <p:nvPr/>
        </p:nvSpPr>
        <p:spPr>
          <a:xfrm>
            <a:off x="1601712" y="3468160"/>
            <a:ext cx="659323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s-ES" sz="27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03</a:t>
            </a:r>
            <a:endParaRPr/>
          </a:p>
        </p:txBody>
      </p:sp>
      <p:sp>
        <p:nvSpPr>
          <p:cNvPr id="322" name="Google Shape;322;p10"/>
          <p:cNvSpPr txBox="1"/>
          <p:nvPr/>
        </p:nvSpPr>
        <p:spPr>
          <a:xfrm>
            <a:off x="1601712" y="4149094"/>
            <a:ext cx="659323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s-ES" sz="27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04</a:t>
            </a:r>
            <a:endParaRPr/>
          </a:p>
        </p:txBody>
      </p:sp>
      <p:sp>
        <p:nvSpPr>
          <p:cNvPr id="323" name="Google Shape;323;p10"/>
          <p:cNvSpPr txBox="1"/>
          <p:nvPr/>
        </p:nvSpPr>
        <p:spPr>
          <a:xfrm>
            <a:off x="1601712" y="4813402"/>
            <a:ext cx="659323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s-ES" sz="27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05</a:t>
            </a:r>
            <a:endParaRPr dirty="0"/>
          </a:p>
        </p:txBody>
      </p:sp>
      <p:sp>
        <p:nvSpPr>
          <p:cNvPr id="329" name="Google Shape;329;p10"/>
          <p:cNvSpPr txBox="1"/>
          <p:nvPr/>
        </p:nvSpPr>
        <p:spPr>
          <a:xfrm>
            <a:off x="2145298" y="2152444"/>
            <a:ext cx="4843754" cy="392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pt-BR" sz="1200" b="1" dirty="0">
                <a:solidFill>
                  <a:srgbClr val="FFFF00"/>
                </a:solidFill>
                <a:latin typeface="Georgia" panose="02040502050405020303" pitchFamily="18" charset="0"/>
                <a:ea typeface="Montserrat"/>
                <a:cs typeface="Montserrat"/>
                <a:sym typeface="Montserrat"/>
              </a:rPr>
              <a:t>direito à informação e de petição (</a:t>
            </a:r>
            <a:r>
              <a:rPr lang="pt-BR" sz="1200" b="1" dirty="0" err="1">
                <a:solidFill>
                  <a:srgbClr val="FFFF00"/>
                </a:solidFill>
                <a:latin typeface="Georgia" panose="02040502050405020303" pitchFamily="18" charset="0"/>
                <a:ea typeface="Montserrat"/>
                <a:cs typeface="Montserrat"/>
                <a:sym typeface="Montserrat"/>
              </a:rPr>
              <a:t>arts</a:t>
            </a:r>
            <a:r>
              <a:rPr lang="pt-BR" sz="1200" b="1" dirty="0">
                <a:solidFill>
                  <a:srgbClr val="FFFF00"/>
                </a:solidFill>
                <a:latin typeface="Georgia" panose="02040502050405020303" pitchFamily="18" charset="0"/>
                <a:ea typeface="Montserrat"/>
                <a:cs typeface="Montserrat"/>
                <a:sym typeface="Montserrat"/>
              </a:rPr>
              <a:t>. 5º, XXXIII/XXXIV; 31, §3º; e 162)</a:t>
            </a:r>
            <a:endParaRPr sz="2400" b="1" dirty="0">
              <a:solidFill>
                <a:srgbClr val="FFFF00"/>
              </a:solidFill>
              <a:latin typeface="Georgia" panose="02040502050405020303" pitchFamily="18" charset="0"/>
            </a:endParaRPr>
          </a:p>
        </p:txBody>
      </p:sp>
      <p:sp>
        <p:nvSpPr>
          <p:cNvPr id="330" name="Google Shape;330;p10"/>
          <p:cNvSpPr txBox="1"/>
          <p:nvPr/>
        </p:nvSpPr>
        <p:spPr>
          <a:xfrm>
            <a:off x="2145298" y="2850228"/>
            <a:ext cx="4843753" cy="392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pt-BR" sz="1200" b="1" dirty="0">
                <a:solidFill>
                  <a:srgbClr val="0070C0"/>
                </a:solidFill>
                <a:latin typeface="Georgia" panose="02040502050405020303" pitchFamily="18" charset="0"/>
                <a:ea typeface="Montserrat"/>
                <a:cs typeface="Montserrat"/>
                <a:sym typeface="Montserrat"/>
              </a:rPr>
              <a:t>participação nos colegiados de órgãos públicos relacionados aos seus interesses profissionais ou previdenciários</a:t>
            </a:r>
            <a:endParaRPr lang="pt-BR" sz="2400" b="1" dirty="0">
              <a:solidFill>
                <a:srgbClr val="0070C0"/>
              </a:solidFill>
              <a:latin typeface="Georgia" panose="02040502050405020303" pitchFamily="18" charset="0"/>
            </a:endParaRPr>
          </a:p>
        </p:txBody>
      </p:sp>
      <p:sp>
        <p:nvSpPr>
          <p:cNvPr id="331" name="Google Shape;331;p10"/>
          <p:cNvSpPr txBox="1"/>
          <p:nvPr/>
        </p:nvSpPr>
        <p:spPr>
          <a:xfrm>
            <a:off x="2145298" y="3506773"/>
            <a:ext cx="4843754" cy="392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pt-BR" sz="1200" b="1" dirty="0">
                <a:latin typeface="Georgia" panose="02040502050405020303" pitchFamily="18" charset="0"/>
                <a:ea typeface="Montserrat"/>
                <a:cs typeface="Montserrat"/>
                <a:sym typeface="Montserrat"/>
              </a:rPr>
              <a:t>na administração pública direta e indireta, como usuários</a:t>
            </a:r>
            <a:endParaRPr lang="pt-BR" sz="2400" b="1" dirty="0">
              <a:latin typeface="Georgia" panose="02040502050405020303" pitchFamily="18" charset="0"/>
            </a:endParaRPr>
          </a:p>
        </p:txBody>
      </p:sp>
      <p:sp>
        <p:nvSpPr>
          <p:cNvPr id="332" name="Google Shape;332;p10"/>
          <p:cNvSpPr txBox="1"/>
          <p:nvPr/>
        </p:nvSpPr>
        <p:spPr>
          <a:xfrm>
            <a:off x="2145298" y="4204557"/>
            <a:ext cx="4843753" cy="392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pt-BR" sz="1200" b="1" dirty="0">
                <a:latin typeface="Georgia" panose="02040502050405020303" pitchFamily="18" charset="0"/>
                <a:ea typeface="Montserrat"/>
                <a:cs typeface="Montserrat"/>
                <a:sym typeface="Montserrat"/>
              </a:rPr>
              <a:t>na fixação da política agrícola</a:t>
            </a:r>
            <a:endParaRPr lang="pt-BR" sz="2400" b="1" dirty="0">
              <a:latin typeface="Georgia" panose="02040502050405020303" pitchFamily="18" charset="0"/>
            </a:endParaRPr>
          </a:p>
        </p:txBody>
      </p:sp>
      <p:sp>
        <p:nvSpPr>
          <p:cNvPr id="333" name="Google Shape;333;p10"/>
          <p:cNvSpPr txBox="1"/>
          <p:nvPr/>
        </p:nvSpPr>
        <p:spPr>
          <a:xfrm>
            <a:off x="2145298" y="4847283"/>
            <a:ext cx="4843752" cy="392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pt-BR" sz="1200" b="1" dirty="0">
                <a:solidFill>
                  <a:srgbClr val="FFFF00"/>
                </a:solidFill>
                <a:latin typeface="Georgia" panose="02040502050405020303" pitchFamily="18" charset="0"/>
                <a:ea typeface="Montserrat"/>
                <a:cs typeface="Montserrat"/>
                <a:sym typeface="Montserrat"/>
              </a:rPr>
              <a:t>na proteção do patrimônio cultural</a:t>
            </a:r>
            <a:endParaRPr lang="pt-BR" sz="2400" b="1" dirty="0">
              <a:solidFill>
                <a:srgbClr val="FFFF00"/>
              </a:solidFill>
              <a:latin typeface="Georgia" panose="02040502050405020303" pitchFamily="18" charset="0"/>
            </a:endParaRPr>
          </a:p>
        </p:txBody>
      </p:sp>
      <p:sp>
        <p:nvSpPr>
          <p:cNvPr id="334" name="Google Shape;334;p10"/>
          <p:cNvSpPr/>
          <p:nvPr/>
        </p:nvSpPr>
        <p:spPr>
          <a:xfrm>
            <a:off x="7205898" y="2199694"/>
            <a:ext cx="482381" cy="323991"/>
          </a:xfrm>
          <a:custGeom>
            <a:avLst/>
            <a:gdLst/>
            <a:ahLst/>
            <a:cxnLst/>
            <a:rect l="l" t="t" r="r" b="b"/>
            <a:pathLst>
              <a:path w="10653" h="7459" extrusionOk="0">
                <a:moveTo>
                  <a:pt x="9475" y="803"/>
                </a:moveTo>
                <a:lnTo>
                  <a:pt x="5514" y="4657"/>
                </a:lnTo>
                <a:cubicBezTo>
                  <a:pt x="5460" y="4711"/>
                  <a:pt x="5394" y="4737"/>
                  <a:pt x="5327" y="4737"/>
                </a:cubicBezTo>
                <a:cubicBezTo>
                  <a:pt x="5260" y="4737"/>
                  <a:pt x="5193" y="4711"/>
                  <a:pt x="5139" y="4657"/>
                </a:cubicBezTo>
                <a:lnTo>
                  <a:pt x="1196" y="803"/>
                </a:lnTo>
                <a:close/>
                <a:moveTo>
                  <a:pt x="804" y="1160"/>
                </a:moveTo>
                <a:lnTo>
                  <a:pt x="3409" y="3693"/>
                </a:lnTo>
                <a:lnTo>
                  <a:pt x="804" y="6299"/>
                </a:lnTo>
                <a:lnTo>
                  <a:pt x="804" y="1160"/>
                </a:lnTo>
                <a:close/>
                <a:moveTo>
                  <a:pt x="9850" y="1178"/>
                </a:moveTo>
                <a:lnTo>
                  <a:pt x="9850" y="6299"/>
                </a:lnTo>
                <a:lnTo>
                  <a:pt x="7263" y="3693"/>
                </a:lnTo>
                <a:lnTo>
                  <a:pt x="9850" y="1178"/>
                </a:lnTo>
                <a:close/>
                <a:moveTo>
                  <a:pt x="6906" y="4068"/>
                </a:moveTo>
                <a:lnTo>
                  <a:pt x="9493" y="6655"/>
                </a:lnTo>
                <a:lnTo>
                  <a:pt x="1196" y="6655"/>
                </a:lnTo>
                <a:lnTo>
                  <a:pt x="3783" y="4068"/>
                </a:lnTo>
                <a:lnTo>
                  <a:pt x="4782" y="5032"/>
                </a:lnTo>
                <a:cubicBezTo>
                  <a:pt x="4943" y="5192"/>
                  <a:pt x="5139" y="5264"/>
                  <a:pt x="5353" y="5264"/>
                </a:cubicBezTo>
                <a:cubicBezTo>
                  <a:pt x="5550" y="5264"/>
                  <a:pt x="5746" y="5192"/>
                  <a:pt x="5907" y="5032"/>
                </a:cubicBezTo>
                <a:lnTo>
                  <a:pt x="6906" y="4068"/>
                </a:lnTo>
                <a:close/>
                <a:moveTo>
                  <a:pt x="1" y="0"/>
                </a:moveTo>
                <a:lnTo>
                  <a:pt x="1" y="7458"/>
                </a:lnTo>
                <a:lnTo>
                  <a:pt x="10653" y="7458"/>
                </a:lnTo>
                <a:lnTo>
                  <a:pt x="1065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/>
          </a:p>
        </p:txBody>
      </p:sp>
      <p:grpSp>
        <p:nvGrpSpPr>
          <p:cNvPr id="335" name="Google Shape;335;p10"/>
          <p:cNvGrpSpPr/>
          <p:nvPr/>
        </p:nvGrpSpPr>
        <p:grpSpPr>
          <a:xfrm>
            <a:off x="7279126" y="4165796"/>
            <a:ext cx="437960" cy="461945"/>
            <a:chOff x="5262600" y="2942475"/>
            <a:chExt cx="241800" cy="265875"/>
          </a:xfrm>
        </p:grpSpPr>
        <p:sp>
          <p:nvSpPr>
            <p:cNvPr id="336" name="Google Shape;336;p10"/>
            <p:cNvSpPr/>
            <p:nvPr/>
          </p:nvSpPr>
          <p:spPr>
            <a:xfrm>
              <a:off x="5426300" y="3078075"/>
              <a:ext cx="51775" cy="51750"/>
            </a:xfrm>
            <a:custGeom>
              <a:avLst/>
              <a:gdLst/>
              <a:ahLst/>
              <a:cxnLst/>
              <a:rect l="l" t="t" r="r" b="b"/>
              <a:pathLst>
                <a:path w="2071" h="2070" extrusionOk="0">
                  <a:moveTo>
                    <a:pt x="1018" y="0"/>
                  </a:moveTo>
                  <a:cubicBezTo>
                    <a:pt x="465" y="0"/>
                    <a:pt x="1" y="464"/>
                    <a:pt x="1" y="1035"/>
                  </a:cubicBezTo>
                  <a:cubicBezTo>
                    <a:pt x="1" y="1606"/>
                    <a:pt x="465" y="2070"/>
                    <a:pt x="1018" y="2070"/>
                  </a:cubicBezTo>
                  <a:cubicBezTo>
                    <a:pt x="1607" y="2070"/>
                    <a:pt x="2071" y="1606"/>
                    <a:pt x="2071" y="1035"/>
                  </a:cubicBezTo>
                  <a:cubicBezTo>
                    <a:pt x="2071" y="464"/>
                    <a:pt x="1607" y="0"/>
                    <a:pt x="101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/>
            </a:p>
          </p:txBody>
        </p:sp>
        <p:sp>
          <p:nvSpPr>
            <p:cNvPr id="337" name="Google Shape;337;p10"/>
            <p:cNvSpPr/>
            <p:nvPr/>
          </p:nvSpPr>
          <p:spPr>
            <a:xfrm>
              <a:off x="5288025" y="3078075"/>
              <a:ext cx="51775" cy="51750"/>
            </a:xfrm>
            <a:custGeom>
              <a:avLst/>
              <a:gdLst/>
              <a:ahLst/>
              <a:cxnLst/>
              <a:rect l="l" t="t" r="r" b="b"/>
              <a:pathLst>
                <a:path w="2071" h="2070" extrusionOk="0">
                  <a:moveTo>
                    <a:pt x="1053" y="0"/>
                  </a:moveTo>
                  <a:cubicBezTo>
                    <a:pt x="482" y="0"/>
                    <a:pt x="1" y="464"/>
                    <a:pt x="1" y="1035"/>
                  </a:cubicBezTo>
                  <a:cubicBezTo>
                    <a:pt x="1" y="1606"/>
                    <a:pt x="482" y="2070"/>
                    <a:pt x="1053" y="2070"/>
                  </a:cubicBezTo>
                  <a:cubicBezTo>
                    <a:pt x="1606" y="2070"/>
                    <a:pt x="2070" y="1606"/>
                    <a:pt x="2070" y="1035"/>
                  </a:cubicBezTo>
                  <a:cubicBezTo>
                    <a:pt x="2070" y="464"/>
                    <a:pt x="1606" y="0"/>
                    <a:pt x="105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/>
            </a:p>
          </p:txBody>
        </p:sp>
        <p:sp>
          <p:nvSpPr>
            <p:cNvPr id="338" name="Google Shape;338;p10"/>
            <p:cNvSpPr/>
            <p:nvPr/>
          </p:nvSpPr>
          <p:spPr>
            <a:xfrm>
              <a:off x="5410250" y="3136950"/>
              <a:ext cx="93700" cy="51775"/>
            </a:xfrm>
            <a:custGeom>
              <a:avLst/>
              <a:gdLst/>
              <a:ahLst/>
              <a:cxnLst/>
              <a:rect l="l" t="t" r="r" b="b"/>
              <a:pathLst>
                <a:path w="3748" h="2071" extrusionOk="0">
                  <a:moveTo>
                    <a:pt x="1660" y="0"/>
                  </a:moveTo>
                  <a:cubicBezTo>
                    <a:pt x="1392" y="0"/>
                    <a:pt x="1089" y="36"/>
                    <a:pt x="821" y="125"/>
                  </a:cubicBezTo>
                  <a:cubicBezTo>
                    <a:pt x="554" y="197"/>
                    <a:pt x="286" y="322"/>
                    <a:pt x="36" y="464"/>
                  </a:cubicBezTo>
                  <a:lnTo>
                    <a:pt x="1" y="518"/>
                  </a:lnTo>
                  <a:cubicBezTo>
                    <a:pt x="375" y="625"/>
                    <a:pt x="750" y="803"/>
                    <a:pt x="1053" y="1053"/>
                  </a:cubicBezTo>
                  <a:cubicBezTo>
                    <a:pt x="1303" y="1232"/>
                    <a:pt x="1446" y="1517"/>
                    <a:pt x="1446" y="1838"/>
                  </a:cubicBezTo>
                  <a:lnTo>
                    <a:pt x="1446" y="2070"/>
                  </a:lnTo>
                  <a:lnTo>
                    <a:pt x="3730" y="2070"/>
                  </a:lnTo>
                  <a:lnTo>
                    <a:pt x="3730" y="1017"/>
                  </a:lnTo>
                  <a:cubicBezTo>
                    <a:pt x="3747" y="857"/>
                    <a:pt x="3676" y="714"/>
                    <a:pt x="3533" y="607"/>
                  </a:cubicBezTo>
                  <a:cubicBezTo>
                    <a:pt x="3230" y="375"/>
                    <a:pt x="2891" y="215"/>
                    <a:pt x="2516" y="125"/>
                  </a:cubicBezTo>
                  <a:cubicBezTo>
                    <a:pt x="2249" y="36"/>
                    <a:pt x="1963" y="0"/>
                    <a:pt x="16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/>
            </a:p>
          </p:txBody>
        </p:sp>
        <p:sp>
          <p:nvSpPr>
            <p:cNvPr id="339" name="Google Shape;339;p10"/>
            <p:cNvSpPr/>
            <p:nvPr/>
          </p:nvSpPr>
          <p:spPr>
            <a:xfrm>
              <a:off x="5262600" y="3136950"/>
              <a:ext cx="93700" cy="51775"/>
            </a:xfrm>
            <a:custGeom>
              <a:avLst/>
              <a:gdLst/>
              <a:ahLst/>
              <a:cxnLst/>
              <a:rect l="l" t="t" r="r" b="b"/>
              <a:pathLst>
                <a:path w="3748" h="2071" extrusionOk="0">
                  <a:moveTo>
                    <a:pt x="2070" y="0"/>
                  </a:moveTo>
                  <a:cubicBezTo>
                    <a:pt x="1767" y="0"/>
                    <a:pt x="1482" y="36"/>
                    <a:pt x="1214" y="125"/>
                  </a:cubicBezTo>
                  <a:cubicBezTo>
                    <a:pt x="857" y="232"/>
                    <a:pt x="500" y="393"/>
                    <a:pt x="197" y="607"/>
                  </a:cubicBezTo>
                  <a:cubicBezTo>
                    <a:pt x="72" y="714"/>
                    <a:pt x="1" y="875"/>
                    <a:pt x="1" y="1017"/>
                  </a:cubicBezTo>
                  <a:lnTo>
                    <a:pt x="1" y="2070"/>
                  </a:lnTo>
                  <a:lnTo>
                    <a:pt x="2284" y="2070"/>
                  </a:lnTo>
                  <a:lnTo>
                    <a:pt x="2284" y="1838"/>
                  </a:lnTo>
                  <a:cubicBezTo>
                    <a:pt x="2284" y="1535"/>
                    <a:pt x="2427" y="1249"/>
                    <a:pt x="2659" y="1071"/>
                  </a:cubicBezTo>
                  <a:lnTo>
                    <a:pt x="2677" y="1053"/>
                  </a:lnTo>
                  <a:lnTo>
                    <a:pt x="2695" y="1035"/>
                  </a:lnTo>
                  <a:cubicBezTo>
                    <a:pt x="3016" y="803"/>
                    <a:pt x="3373" y="643"/>
                    <a:pt x="3748" y="518"/>
                  </a:cubicBezTo>
                  <a:cubicBezTo>
                    <a:pt x="3712" y="500"/>
                    <a:pt x="3694" y="464"/>
                    <a:pt x="3676" y="429"/>
                  </a:cubicBezTo>
                  <a:cubicBezTo>
                    <a:pt x="3426" y="286"/>
                    <a:pt x="3177" y="197"/>
                    <a:pt x="2909" y="125"/>
                  </a:cubicBezTo>
                  <a:cubicBezTo>
                    <a:pt x="2641" y="36"/>
                    <a:pt x="2356" y="0"/>
                    <a:pt x="207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/>
            </a:p>
          </p:txBody>
        </p:sp>
        <p:sp>
          <p:nvSpPr>
            <p:cNvPr id="340" name="Google Shape;340;p10"/>
            <p:cNvSpPr/>
            <p:nvPr/>
          </p:nvSpPr>
          <p:spPr>
            <a:xfrm>
              <a:off x="5331300" y="3157025"/>
              <a:ext cx="103500" cy="51325"/>
            </a:xfrm>
            <a:custGeom>
              <a:avLst/>
              <a:gdLst/>
              <a:ahLst/>
              <a:cxnLst/>
              <a:rect l="l" t="t" r="r" b="b"/>
              <a:pathLst>
                <a:path w="4140" h="2053" extrusionOk="0">
                  <a:moveTo>
                    <a:pt x="2070" y="0"/>
                  </a:moveTo>
                  <a:cubicBezTo>
                    <a:pt x="1785" y="0"/>
                    <a:pt x="1499" y="36"/>
                    <a:pt x="1214" y="125"/>
                  </a:cubicBezTo>
                  <a:cubicBezTo>
                    <a:pt x="857" y="232"/>
                    <a:pt x="518" y="393"/>
                    <a:pt x="214" y="607"/>
                  </a:cubicBezTo>
                  <a:cubicBezTo>
                    <a:pt x="90" y="714"/>
                    <a:pt x="0" y="857"/>
                    <a:pt x="0" y="1035"/>
                  </a:cubicBezTo>
                  <a:lnTo>
                    <a:pt x="0" y="2052"/>
                  </a:lnTo>
                  <a:lnTo>
                    <a:pt x="4140" y="2052"/>
                  </a:lnTo>
                  <a:lnTo>
                    <a:pt x="4140" y="1035"/>
                  </a:lnTo>
                  <a:cubicBezTo>
                    <a:pt x="4140" y="857"/>
                    <a:pt x="4068" y="714"/>
                    <a:pt x="3944" y="607"/>
                  </a:cubicBezTo>
                  <a:cubicBezTo>
                    <a:pt x="3640" y="375"/>
                    <a:pt x="3283" y="214"/>
                    <a:pt x="2927" y="125"/>
                  </a:cubicBezTo>
                  <a:cubicBezTo>
                    <a:pt x="2641" y="54"/>
                    <a:pt x="2356" y="0"/>
                    <a:pt x="207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/>
            </a:p>
          </p:txBody>
        </p:sp>
        <p:sp>
          <p:nvSpPr>
            <p:cNvPr id="341" name="Google Shape;341;p10"/>
            <p:cNvSpPr/>
            <p:nvPr/>
          </p:nvSpPr>
          <p:spPr>
            <a:xfrm>
              <a:off x="5357175" y="3098150"/>
              <a:ext cx="51750" cy="51750"/>
            </a:xfrm>
            <a:custGeom>
              <a:avLst/>
              <a:gdLst/>
              <a:ahLst/>
              <a:cxnLst/>
              <a:rect l="l" t="t" r="r" b="b"/>
              <a:pathLst>
                <a:path w="2070" h="2070" extrusionOk="0">
                  <a:moveTo>
                    <a:pt x="1035" y="0"/>
                  </a:moveTo>
                  <a:cubicBezTo>
                    <a:pt x="464" y="0"/>
                    <a:pt x="0" y="464"/>
                    <a:pt x="0" y="1035"/>
                  </a:cubicBezTo>
                  <a:cubicBezTo>
                    <a:pt x="0" y="1606"/>
                    <a:pt x="464" y="2070"/>
                    <a:pt x="1035" y="2070"/>
                  </a:cubicBezTo>
                  <a:cubicBezTo>
                    <a:pt x="1606" y="2070"/>
                    <a:pt x="2070" y="1606"/>
                    <a:pt x="2070" y="1035"/>
                  </a:cubicBezTo>
                  <a:cubicBezTo>
                    <a:pt x="2070" y="464"/>
                    <a:pt x="1606" y="0"/>
                    <a:pt x="10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/>
            </a:p>
          </p:txBody>
        </p:sp>
        <p:sp>
          <p:nvSpPr>
            <p:cNvPr id="342" name="Google Shape;342;p10"/>
            <p:cNvSpPr/>
            <p:nvPr/>
          </p:nvSpPr>
          <p:spPr>
            <a:xfrm>
              <a:off x="5262600" y="2942475"/>
              <a:ext cx="241800" cy="119550"/>
            </a:xfrm>
            <a:custGeom>
              <a:avLst/>
              <a:gdLst/>
              <a:ahLst/>
              <a:cxnLst/>
              <a:rect l="l" t="t" r="r" b="b"/>
              <a:pathLst>
                <a:path w="9672" h="4782" extrusionOk="0">
                  <a:moveTo>
                    <a:pt x="7548" y="1195"/>
                  </a:moveTo>
                  <a:lnTo>
                    <a:pt x="7548" y="1463"/>
                  </a:lnTo>
                  <a:lnTo>
                    <a:pt x="1321" y="1463"/>
                  </a:lnTo>
                  <a:lnTo>
                    <a:pt x="1321" y="1195"/>
                  </a:lnTo>
                  <a:close/>
                  <a:moveTo>
                    <a:pt x="8333" y="1856"/>
                  </a:moveTo>
                  <a:lnTo>
                    <a:pt x="8333" y="2123"/>
                  </a:lnTo>
                  <a:lnTo>
                    <a:pt x="1321" y="2123"/>
                  </a:lnTo>
                  <a:lnTo>
                    <a:pt x="1321" y="1856"/>
                  </a:lnTo>
                  <a:close/>
                  <a:moveTo>
                    <a:pt x="6210" y="2534"/>
                  </a:moveTo>
                  <a:lnTo>
                    <a:pt x="6210" y="2783"/>
                  </a:lnTo>
                  <a:lnTo>
                    <a:pt x="1321" y="2783"/>
                  </a:lnTo>
                  <a:lnTo>
                    <a:pt x="1321" y="2534"/>
                  </a:lnTo>
                  <a:close/>
                  <a:moveTo>
                    <a:pt x="536" y="0"/>
                  </a:moveTo>
                  <a:cubicBezTo>
                    <a:pt x="233" y="0"/>
                    <a:pt x="1" y="232"/>
                    <a:pt x="1" y="535"/>
                  </a:cubicBezTo>
                  <a:lnTo>
                    <a:pt x="1" y="3461"/>
                  </a:lnTo>
                  <a:cubicBezTo>
                    <a:pt x="1" y="3765"/>
                    <a:pt x="233" y="3997"/>
                    <a:pt x="536" y="3997"/>
                  </a:cubicBezTo>
                  <a:lnTo>
                    <a:pt x="2481" y="3997"/>
                  </a:lnTo>
                  <a:lnTo>
                    <a:pt x="2481" y="4782"/>
                  </a:lnTo>
                  <a:lnTo>
                    <a:pt x="3319" y="3997"/>
                  </a:lnTo>
                  <a:lnTo>
                    <a:pt x="4229" y="3997"/>
                  </a:lnTo>
                  <a:lnTo>
                    <a:pt x="4747" y="4782"/>
                  </a:lnTo>
                  <a:lnTo>
                    <a:pt x="5228" y="3997"/>
                  </a:lnTo>
                  <a:lnTo>
                    <a:pt x="6174" y="3997"/>
                  </a:lnTo>
                  <a:lnTo>
                    <a:pt x="7013" y="4782"/>
                  </a:lnTo>
                  <a:lnTo>
                    <a:pt x="7013" y="3997"/>
                  </a:lnTo>
                  <a:lnTo>
                    <a:pt x="9136" y="3997"/>
                  </a:lnTo>
                  <a:cubicBezTo>
                    <a:pt x="9439" y="3997"/>
                    <a:pt x="9671" y="3765"/>
                    <a:pt x="9671" y="3461"/>
                  </a:cubicBezTo>
                  <a:lnTo>
                    <a:pt x="9671" y="535"/>
                  </a:lnTo>
                  <a:cubicBezTo>
                    <a:pt x="9671" y="232"/>
                    <a:pt x="9439" y="0"/>
                    <a:pt x="91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/>
            </a:p>
          </p:txBody>
        </p:sp>
      </p:grpSp>
      <p:sp>
        <p:nvSpPr>
          <p:cNvPr id="343" name="Google Shape;343;p10"/>
          <p:cNvSpPr/>
          <p:nvPr/>
        </p:nvSpPr>
        <p:spPr>
          <a:xfrm>
            <a:off x="7242254" y="3504085"/>
            <a:ext cx="409660" cy="392968"/>
          </a:xfrm>
          <a:custGeom>
            <a:avLst/>
            <a:gdLst/>
            <a:ahLst/>
            <a:cxnLst/>
            <a:rect l="l" t="t" r="r" b="b"/>
            <a:pathLst>
              <a:path w="9047" h="9047" extrusionOk="0">
                <a:moveTo>
                  <a:pt x="4514" y="2927"/>
                </a:moveTo>
                <a:cubicBezTo>
                  <a:pt x="5389" y="2927"/>
                  <a:pt x="6102" y="3640"/>
                  <a:pt x="6102" y="4515"/>
                </a:cubicBezTo>
                <a:cubicBezTo>
                  <a:pt x="6102" y="5407"/>
                  <a:pt x="5389" y="6120"/>
                  <a:pt x="4514" y="6120"/>
                </a:cubicBezTo>
                <a:cubicBezTo>
                  <a:pt x="3640" y="6120"/>
                  <a:pt x="2926" y="5407"/>
                  <a:pt x="2926" y="4515"/>
                </a:cubicBezTo>
                <a:cubicBezTo>
                  <a:pt x="2926" y="3640"/>
                  <a:pt x="3640" y="2927"/>
                  <a:pt x="4514" y="2927"/>
                </a:cubicBezTo>
                <a:close/>
                <a:moveTo>
                  <a:pt x="3979" y="0"/>
                </a:moveTo>
                <a:lnTo>
                  <a:pt x="3515" y="928"/>
                </a:lnTo>
                <a:cubicBezTo>
                  <a:pt x="3230" y="1017"/>
                  <a:pt x="2944" y="1124"/>
                  <a:pt x="2695" y="1285"/>
                </a:cubicBezTo>
                <a:lnTo>
                  <a:pt x="1695" y="946"/>
                </a:lnTo>
                <a:lnTo>
                  <a:pt x="946" y="1695"/>
                </a:lnTo>
                <a:lnTo>
                  <a:pt x="1267" y="2695"/>
                </a:lnTo>
                <a:cubicBezTo>
                  <a:pt x="1124" y="2962"/>
                  <a:pt x="999" y="3248"/>
                  <a:pt x="928" y="3533"/>
                </a:cubicBezTo>
                <a:lnTo>
                  <a:pt x="0" y="3997"/>
                </a:lnTo>
                <a:lnTo>
                  <a:pt x="0" y="5050"/>
                </a:lnTo>
                <a:lnTo>
                  <a:pt x="928" y="5514"/>
                </a:lnTo>
                <a:cubicBezTo>
                  <a:pt x="999" y="5817"/>
                  <a:pt x="1124" y="6085"/>
                  <a:pt x="1267" y="6352"/>
                </a:cubicBezTo>
                <a:lnTo>
                  <a:pt x="946" y="7352"/>
                </a:lnTo>
                <a:lnTo>
                  <a:pt x="1695" y="8101"/>
                </a:lnTo>
                <a:lnTo>
                  <a:pt x="2695" y="7780"/>
                </a:lnTo>
                <a:cubicBezTo>
                  <a:pt x="2962" y="7922"/>
                  <a:pt x="3248" y="8047"/>
                  <a:pt x="3533" y="8119"/>
                </a:cubicBezTo>
                <a:lnTo>
                  <a:pt x="3997" y="9047"/>
                </a:lnTo>
                <a:lnTo>
                  <a:pt x="5068" y="9047"/>
                </a:lnTo>
                <a:lnTo>
                  <a:pt x="5532" y="8119"/>
                </a:lnTo>
                <a:cubicBezTo>
                  <a:pt x="5817" y="8047"/>
                  <a:pt x="6102" y="7922"/>
                  <a:pt x="6352" y="7780"/>
                </a:cubicBezTo>
                <a:lnTo>
                  <a:pt x="7351" y="8101"/>
                </a:lnTo>
                <a:lnTo>
                  <a:pt x="8101" y="7352"/>
                </a:lnTo>
                <a:lnTo>
                  <a:pt x="7762" y="6352"/>
                </a:lnTo>
                <a:cubicBezTo>
                  <a:pt x="7922" y="6085"/>
                  <a:pt x="8029" y="5799"/>
                  <a:pt x="8119" y="5514"/>
                </a:cubicBezTo>
                <a:lnTo>
                  <a:pt x="9047" y="5050"/>
                </a:lnTo>
                <a:lnTo>
                  <a:pt x="9047" y="3979"/>
                </a:lnTo>
                <a:lnTo>
                  <a:pt x="8101" y="3515"/>
                </a:lnTo>
                <a:cubicBezTo>
                  <a:pt x="8029" y="3230"/>
                  <a:pt x="7905" y="2962"/>
                  <a:pt x="7762" y="2695"/>
                </a:cubicBezTo>
                <a:lnTo>
                  <a:pt x="8101" y="1695"/>
                </a:lnTo>
                <a:lnTo>
                  <a:pt x="7334" y="946"/>
                </a:lnTo>
                <a:lnTo>
                  <a:pt x="6334" y="1285"/>
                </a:lnTo>
                <a:cubicBezTo>
                  <a:pt x="6085" y="1124"/>
                  <a:pt x="5799" y="1017"/>
                  <a:pt x="5496" y="928"/>
                </a:cubicBezTo>
                <a:lnTo>
                  <a:pt x="505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/>
          </a:p>
        </p:txBody>
      </p:sp>
      <p:grpSp>
        <p:nvGrpSpPr>
          <p:cNvPr id="344" name="Google Shape;344;p10"/>
          <p:cNvGrpSpPr/>
          <p:nvPr/>
        </p:nvGrpSpPr>
        <p:grpSpPr>
          <a:xfrm>
            <a:off x="7290739" y="4812776"/>
            <a:ext cx="312713" cy="486008"/>
            <a:chOff x="3741075" y="1171575"/>
            <a:chExt cx="172650" cy="279725"/>
          </a:xfrm>
        </p:grpSpPr>
        <p:sp>
          <p:nvSpPr>
            <p:cNvPr id="345" name="Google Shape;345;p10"/>
            <p:cNvSpPr/>
            <p:nvPr/>
          </p:nvSpPr>
          <p:spPr>
            <a:xfrm>
              <a:off x="3784350" y="1364725"/>
              <a:ext cx="86100" cy="19650"/>
            </a:xfrm>
            <a:custGeom>
              <a:avLst/>
              <a:gdLst/>
              <a:ahLst/>
              <a:cxnLst/>
              <a:rect l="l" t="t" r="r" b="b"/>
              <a:pathLst>
                <a:path w="3444" h="786" extrusionOk="0">
                  <a:moveTo>
                    <a:pt x="393" y="1"/>
                  </a:moveTo>
                  <a:cubicBezTo>
                    <a:pt x="161" y="1"/>
                    <a:pt x="0" y="161"/>
                    <a:pt x="0" y="393"/>
                  </a:cubicBezTo>
                  <a:cubicBezTo>
                    <a:pt x="0" y="625"/>
                    <a:pt x="161" y="786"/>
                    <a:pt x="393" y="786"/>
                  </a:cubicBezTo>
                  <a:lnTo>
                    <a:pt x="3051" y="786"/>
                  </a:lnTo>
                  <a:cubicBezTo>
                    <a:pt x="3283" y="786"/>
                    <a:pt x="3444" y="625"/>
                    <a:pt x="3444" y="393"/>
                  </a:cubicBezTo>
                  <a:cubicBezTo>
                    <a:pt x="3444" y="161"/>
                    <a:pt x="3283" y="1"/>
                    <a:pt x="305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/>
            </a:p>
          </p:txBody>
        </p:sp>
        <p:sp>
          <p:nvSpPr>
            <p:cNvPr id="346" name="Google Shape;346;p10"/>
            <p:cNvSpPr/>
            <p:nvPr/>
          </p:nvSpPr>
          <p:spPr>
            <a:xfrm>
              <a:off x="3784350" y="1397750"/>
              <a:ext cx="86100" cy="20075"/>
            </a:xfrm>
            <a:custGeom>
              <a:avLst/>
              <a:gdLst/>
              <a:ahLst/>
              <a:cxnLst/>
              <a:rect l="l" t="t" r="r" b="b"/>
              <a:pathLst>
                <a:path w="3444" h="803" extrusionOk="0">
                  <a:moveTo>
                    <a:pt x="393" y="0"/>
                  </a:moveTo>
                  <a:cubicBezTo>
                    <a:pt x="161" y="0"/>
                    <a:pt x="0" y="178"/>
                    <a:pt x="0" y="410"/>
                  </a:cubicBezTo>
                  <a:cubicBezTo>
                    <a:pt x="0" y="642"/>
                    <a:pt x="161" y="803"/>
                    <a:pt x="393" y="803"/>
                  </a:cubicBezTo>
                  <a:lnTo>
                    <a:pt x="3051" y="803"/>
                  </a:lnTo>
                  <a:cubicBezTo>
                    <a:pt x="3283" y="803"/>
                    <a:pt x="3444" y="642"/>
                    <a:pt x="3444" y="410"/>
                  </a:cubicBezTo>
                  <a:cubicBezTo>
                    <a:pt x="3444" y="178"/>
                    <a:pt x="3283" y="0"/>
                    <a:pt x="305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/>
            </a:p>
          </p:txBody>
        </p:sp>
        <p:sp>
          <p:nvSpPr>
            <p:cNvPr id="347" name="Google Shape;347;p10"/>
            <p:cNvSpPr/>
            <p:nvPr/>
          </p:nvSpPr>
          <p:spPr>
            <a:xfrm>
              <a:off x="3805750" y="1431200"/>
              <a:ext cx="43300" cy="20100"/>
            </a:xfrm>
            <a:custGeom>
              <a:avLst/>
              <a:gdLst/>
              <a:ahLst/>
              <a:cxnLst/>
              <a:rect l="l" t="t" r="r" b="b"/>
              <a:pathLst>
                <a:path w="1732" h="804" extrusionOk="0">
                  <a:moveTo>
                    <a:pt x="1" y="0"/>
                  </a:moveTo>
                  <a:cubicBezTo>
                    <a:pt x="36" y="446"/>
                    <a:pt x="411" y="803"/>
                    <a:pt x="857" y="803"/>
                  </a:cubicBezTo>
                  <a:cubicBezTo>
                    <a:pt x="1321" y="803"/>
                    <a:pt x="1696" y="446"/>
                    <a:pt x="173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/>
            </a:p>
          </p:txBody>
        </p:sp>
        <p:sp>
          <p:nvSpPr>
            <p:cNvPr id="348" name="Google Shape;348;p10"/>
            <p:cNvSpPr/>
            <p:nvPr/>
          </p:nvSpPr>
          <p:spPr>
            <a:xfrm>
              <a:off x="3741075" y="1171575"/>
              <a:ext cx="172650" cy="179800"/>
            </a:xfrm>
            <a:custGeom>
              <a:avLst/>
              <a:gdLst/>
              <a:ahLst/>
              <a:cxnLst/>
              <a:rect l="l" t="t" r="r" b="b"/>
              <a:pathLst>
                <a:path w="6906" h="7192" extrusionOk="0">
                  <a:moveTo>
                    <a:pt x="3462" y="786"/>
                  </a:moveTo>
                  <a:cubicBezTo>
                    <a:pt x="4907" y="804"/>
                    <a:pt x="6103" y="1963"/>
                    <a:pt x="6120" y="3427"/>
                  </a:cubicBezTo>
                  <a:lnTo>
                    <a:pt x="6120" y="3534"/>
                  </a:lnTo>
                  <a:lnTo>
                    <a:pt x="6103" y="3534"/>
                  </a:lnTo>
                  <a:cubicBezTo>
                    <a:pt x="6103" y="3855"/>
                    <a:pt x="6031" y="4176"/>
                    <a:pt x="5924" y="4461"/>
                  </a:cubicBezTo>
                  <a:cubicBezTo>
                    <a:pt x="5817" y="4729"/>
                    <a:pt x="5674" y="4979"/>
                    <a:pt x="5478" y="5193"/>
                  </a:cubicBezTo>
                  <a:cubicBezTo>
                    <a:pt x="5175" y="5568"/>
                    <a:pt x="4907" y="5960"/>
                    <a:pt x="4711" y="6388"/>
                  </a:cubicBezTo>
                  <a:lnTo>
                    <a:pt x="2213" y="6388"/>
                  </a:lnTo>
                  <a:cubicBezTo>
                    <a:pt x="1999" y="5960"/>
                    <a:pt x="1731" y="5568"/>
                    <a:pt x="1446" y="5193"/>
                  </a:cubicBezTo>
                  <a:cubicBezTo>
                    <a:pt x="1249" y="4979"/>
                    <a:pt x="1107" y="4729"/>
                    <a:pt x="1000" y="4461"/>
                  </a:cubicBezTo>
                  <a:cubicBezTo>
                    <a:pt x="875" y="4176"/>
                    <a:pt x="821" y="3855"/>
                    <a:pt x="803" y="3534"/>
                  </a:cubicBezTo>
                  <a:lnTo>
                    <a:pt x="803" y="3427"/>
                  </a:lnTo>
                  <a:cubicBezTo>
                    <a:pt x="839" y="1981"/>
                    <a:pt x="2017" y="804"/>
                    <a:pt x="3462" y="786"/>
                  </a:cubicBezTo>
                  <a:close/>
                  <a:moveTo>
                    <a:pt x="3444" y="1"/>
                  </a:moveTo>
                  <a:cubicBezTo>
                    <a:pt x="1570" y="19"/>
                    <a:pt x="36" y="1535"/>
                    <a:pt x="0" y="3427"/>
                  </a:cubicBezTo>
                  <a:lnTo>
                    <a:pt x="0" y="3551"/>
                  </a:lnTo>
                  <a:cubicBezTo>
                    <a:pt x="18" y="3962"/>
                    <a:pt x="90" y="4354"/>
                    <a:pt x="232" y="4747"/>
                  </a:cubicBezTo>
                  <a:cubicBezTo>
                    <a:pt x="393" y="5104"/>
                    <a:pt x="589" y="5443"/>
                    <a:pt x="839" y="5728"/>
                  </a:cubicBezTo>
                  <a:cubicBezTo>
                    <a:pt x="1160" y="6067"/>
                    <a:pt x="1499" y="6763"/>
                    <a:pt x="1642" y="7049"/>
                  </a:cubicBezTo>
                  <a:cubicBezTo>
                    <a:pt x="1695" y="7138"/>
                    <a:pt x="1785" y="7191"/>
                    <a:pt x="1892" y="7191"/>
                  </a:cubicBezTo>
                  <a:lnTo>
                    <a:pt x="5014" y="7191"/>
                  </a:lnTo>
                  <a:cubicBezTo>
                    <a:pt x="5121" y="7191"/>
                    <a:pt x="5228" y="7138"/>
                    <a:pt x="5264" y="7049"/>
                  </a:cubicBezTo>
                  <a:cubicBezTo>
                    <a:pt x="5407" y="6763"/>
                    <a:pt x="5746" y="6067"/>
                    <a:pt x="6085" y="5728"/>
                  </a:cubicBezTo>
                  <a:cubicBezTo>
                    <a:pt x="6317" y="5443"/>
                    <a:pt x="6549" y="5104"/>
                    <a:pt x="6673" y="4747"/>
                  </a:cubicBezTo>
                  <a:cubicBezTo>
                    <a:pt x="6816" y="4354"/>
                    <a:pt x="6905" y="3962"/>
                    <a:pt x="6905" y="3551"/>
                  </a:cubicBezTo>
                  <a:lnTo>
                    <a:pt x="6905" y="3427"/>
                  </a:lnTo>
                  <a:cubicBezTo>
                    <a:pt x="6870" y="1535"/>
                    <a:pt x="5353" y="19"/>
                    <a:pt x="34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/>
            </a:p>
          </p:txBody>
        </p:sp>
      </p:grpSp>
      <p:grpSp>
        <p:nvGrpSpPr>
          <p:cNvPr id="349" name="Google Shape;349;p10"/>
          <p:cNvGrpSpPr/>
          <p:nvPr/>
        </p:nvGrpSpPr>
        <p:grpSpPr>
          <a:xfrm>
            <a:off x="7227506" y="2859463"/>
            <a:ext cx="439158" cy="366336"/>
            <a:chOff x="3549250" y="2952275"/>
            <a:chExt cx="266350" cy="231525"/>
          </a:xfrm>
        </p:grpSpPr>
        <p:sp>
          <p:nvSpPr>
            <p:cNvPr id="350" name="Google Shape;350;p10"/>
            <p:cNvSpPr/>
            <p:nvPr/>
          </p:nvSpPr>
          <p:spPr>
            <a:xfrm>
              <a:off x="3549250" y="3077175"/>
              <a:ext cx="266350" cy="106625"/>
            </a:xfrm>
            <a:custGeom>
              <a:avLst/>
              <a:gdLst/>
              <a:ahLst/>
              <a:cxnLst/>
              <a:rect l="l" t="t" r="r" b="b"/>
              <a:pathLst>
                <a:path w="10654" h="4265" extrusionOk="0">
                  <a:moveTo>
                    <a:pt x="1" y="0"/>
                  </a:moveTo>
                  <a:lnTo>
                    <a:pt x="1" y="3730"/>
                  </a:lnTo>
                  <a:cubicBezTo>
                    <a:pt x="1" y="4015"/>
                    <a:pt x="251" y="4265"/>
                    <a:pt x="536" y="4265"/>
                  </a:cubicBezTo>
                  <a:lnTo>
                    <a:pt x="10118" y="4265"/>
                  </a:lnTo>
                  <a:cubicBezTo>
                    <a:pt x="10421" y="4265"/>
                    <a:pt x="10653" y="4015"/>
                    <a:pt x="10653" y="3730"/>
                  </a:cubicBezTo>
                  <a:lnTo>
                    <a:pt x="10653" y="0"/>
                  </a:lnTo>
                  <a:lnTo>
                    <a:pt x="6139" y="0"/>
                  </a:lnTo>
                  <a:lnTo>
                    <a:pt x="6139" y="268"/>
                  </a:lnTo>
                  <a:cubicBezTo>
                    <a:pt x="6139" y="571"/>
                    <a:pt x="5889" y="803"/>
                    <a:pt x="5604" y="803"/>
                  </a:cubicBezTo>
                  <a:lnTo>
                    <a:pt x="5068" y="803"/>
                  </a:lnTo>
                  <a:cubicBezTo>
                    <a:pt x="4783" y="803"/>
                    <a:pt x="4533" y="571"/>
                    <a:pt x="4533" y="268"/>
                  </a:cubicBezTo>
                  <a:lnTo>
                    <a:pt x="453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/>
            </a:p>
          </p:txBody>
        </p:sp>
        <p:sp>
          <p:nvSpPr>
            <p:cNvPr id="351" name="Google Shape;351;p10"/>
            <p:cNvSpPr/>
            <p:nvPr/>
          </p:nvSpPr>
          <p:spPr>
            <a:xfrm>
              <a:off x="3549250" y="2952275"/>
              <a:ext cx="266350" cy="111550"/>
            </a:xfrm>
            <a:custGeom>
              <a:avLst/>
              <a:gdLst/>
              <a:ahLst/>
              <a:cxnLst/>
              <a:rect l="l" t="t" r="r" b="b"/>
              <a:pathLst>
                <a:path w="10654" h="4462" extrusionOk="0">
                  <a:moveTo>
                    <a:pt x="6531" y="803"/>
                  </a:moveTo>
                  <a:cubicBezTo>
                    <a:pt x="6621" y="803"/>
                    <a:pt x="6656" y="857"/>
                    <a:pt x="6656" y="928"/>
                  </a:cubicBezTo>
                  <a:lnTo>
                    <a:pt x="6656" y="1803"/>
                  </a:lnTo>
                  <a:lnTo>
                    <a:pt x="3998" y="1803"/>
                  </a:lnTo>
                  <a:lnTo>
                    <a:pt x="3998" y="928"/>
                  </a:lnTo>
                  <a:cubicBezTo>
                    <a:pt x="3998" y="857"/>
                    <a:pt x="4051" y="803"/>
                    <a:pt x="4140" y="803"/>
                  </a:cubicBezTo>
                  <a:close/>
                  <a:moveTo>
                    <a:pt x="4140" y="1"/>
                  </a:moveTo>
                  <a:cubicBezTo>
                    <a:pt x="3623" y="1"/>
                    <a:pt x="3195" y="429"/>
                    <a:pt x="3195" y="928"/>
                  </a:cubicBezTo>
                  <a:lnTo>
                    <a:pt x="3195" y="1803"/>
                  </a:lnTo>
                  <a:lnTo>
                    <a:pt x="536" y="1803"/>
                  </a:lnTo>
                  <a:cubicBezTo>
                    <a:pt x="251" y="1803"/>
                    <a:pt x="1" y="2035"/>
                    <a:pt x="1" y="2338"/>
                  </a:cubicBezTo>
                  <a:lnTo>
                    <a:pt x="1" y="4461"/>
                  </a:lnTo>
                  <a:lnTo>
                    <a:pt x="4533" y="4461"/>
                  </a:lnTo>
                  <a:lnTo>
                    <a:pt x="4533" y="4194"/>
                  </a:lnTo>
                  <a:lnTo>
                    <a:pt x="6139" y="4194"/>
                  </a:lnTo>
                  <a:lnTo>
                    <a:pt x="6139" y="4461"/>
                  </a:lnTo>
                  <a:lnTo>
                    <a:pt x="10653" y="4461"/>
                  </a:lnTo>
                  <a:lnTo>
                    <a:pt x="10653" y="2338"/>
                  </a:lnTo>
                  <a:cubicBezTo>
                    <a:pt x="10653" y="2035"/>
                    <a:pt x="10421" y="1803"/>
                    <a:pt x="10118" y="1803"/>
                  </a:cubicBezTo>
                  <a:lnTo>
                    <a:pt x="7459" y="1803"/>
                  </a:lnTo>
                  <a:lnTo>
                    <a:pt x="7459" y="928"/>
                  </a:lnTo>
                  <a:cubicBezTo>
                    <a:pt x="7459" y="429"/>
                    <a:pt x="7049" y="1"/>
                    <a:pt x="653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9619860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10"/>
          <p:cNvSpPr txBox="1"/>
          <p:nvPr/>
        </p:nvSpPr>
        <p:spPr>
          <a:xfrm>
            <a:off x="1259632" y="620688"/>
            <a:ext cx="6984775" cy="860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pt-BR" sz="2400" b="1" dirty="0">
                <a:solidFill>
                  <a:srgbClr val="C00000"/>
                </a:solidFill>
                <a:latin typeface="Montserrat"/>
                <a:ea typeface="Montserrat"/>
                <a:cs typeface="Montserrat"/>
                <a:sym typeface="Montserrat"/>
              </a:rPr>
              <a:t>Relevantes mecanismos de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pt-BR" sz="2400" b="1" dirty="0">
                <a:solidFill>
                  <a:srgbClr val="C00000"/>
                </a:solidFill>
                <a:latin typeface="Montserrat"/>
                <a:ea typeface="Montserrat"/>
                <a:cs typeface="Montserrat"/>
                <a:sym typeface="Montserrat"/>
              </a:rPr>
              <a:t>participação popular na Constituição de 1988</a:t>
            </a:r>
            <a:endParaRPr dirty="0">
              <a:solidFill>
                <a:srgbClr val="C00000"/>
              </a:solidFill>
            </a:endParaRPr>
          </a:p>
        </p:txBody>
      </p:sp>
      <p:grpSp>
        <p:nvGrpSpPr>
          <p:cNvPr id="304" name="Google Shape;304;p10"/>
          <p:cNvGrpSpPr/>
          <p:nvPr/>
        </p:nvGrpSpPr>
        <p:grpSpPr>
          <a:xfrm>
            <a:off x="1050823" y="4424916"/>
            <a:ext cx="7022527" cy="1277575"/>
            <a:chOff x="1401096" y="4756890"/>
            <a:chExt cx="9363369" cy="1268074"/>
          </a:xfrm>
        </p:grpSpPr>
        <p:sp>
          <p:nvSpPr>
            <p:cNvPr id="305" name="Google Shape;305;p10"/>
            <p:cNvSpPr/>
            <p:nvPr/>
          </p:nvSpPr>
          <p:spPr>
            <a:xfrm rot="-5400000">
              <a:off x="1025565" y="5132421"/>
              <a:ext cx="1261929" cy="510868"/>
            </a:xfrm>
            <a:custGeom>
              <a:avLst/>
              <a:gdLst/>
              <a:ahLst/>
              <a:cxnLst/>
              <a:rect l="l" t="t" r="r" b="b"/>
              <a:pathLst>
                <a:path w="1261929" h="510868" extrusionOk="0">
                  <a:moveTo>
                    <a:pt x="0" y="510868"/>
                  </a:moveTo>
                  <a:lnTo>
                    <a:pt x="646369" y="9833"/>
                  </a:lnTo>
                  <a:lnTo>
                    <a:pt x="1261929" y="0"/>
                  </a:lnTo>
                  <a:lnTo>
                    <a:pt x="895575" y="510868"/>
                  </a:lnTo>
                  <a:lnTo>
                    <a:pt x="0" y="510868"/>
                  </a:lnTo>
                  <a:close/>
                </a:path>
              </a:pathLst>
            </a:custGeom>
            <a:solidFill>
              <a:srgbClr val="17415D"/>
            </a:solidFill>
            <a:ln>
              <a:noFill/>
            </a:ln>
            <a:effectLst>
              <a:outerShdw blurRad="50800" dist="38100" algn="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6" name="Google Shape;306;p10"/>
            <p:cNvSpPr/>
            <p:nvPr/>
          </p:nvSpPr>
          <p:spPr>
            <a:xfrm>
              <a:off x="1876103" y="5129388"/>
              <a:ext cx="8888362" cy="895576"/>
            </a:xfrm>
            <a:prstGeom prst="homePlate">
              <a:avLst>
                <a:gd name="adj" fmla="val 31336"/>
              </a:avLst>
            </a:prstGeom>
            <a:solidFill>
              <a:srgbClr val="0F5B84"/>
            </a:solidFill>
            <a:ln>
              <a:noFill/>
            </a:ln>
            <a:effectLst>
              <a:outerShdw blurRad="50800" dist="38100" algn="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07" name="Google Shape;307;p10"/>
          <p:cNvGrpSpPr/>
          <p:nvPr/>
        </p:nvGrpSpPr>
        <p:grpSpPr>
          <a:xfrm>
            <a:off x="1051130" y="3937587"/>
            <a:ext cx="7042047" cy="1059169"/>
            <a:chOff x="1401506" y="4107115"/>
            <a:chExt cx="9389396" cy="1016129"/>
          </a:xfrm>
        </p:grpSpPr>
        <p:sp>
          <p:nvSpPr>
            <p:cNvPr id="308" name="Google Shape;308;p10"/>
            <p:cNvSpPr/>
            <p:nvPr/>
          </p:nvSpPr>
          <p:spPr>
            <a:xfrm rot="-5400000">
              <a:off x="1143963" y="4364659"/>
              <a:ext cx="1016123" cy="501036"/>
            </a:xfrm>
            <a:custGeom>
              <a:avLst/>
              <a:gdLst/>
              <a:ahLst/>
              <a:cxnLst/>
              <a:rect l="l" t="t" r="r" b="b"/>
              <a:pathLst>
                <a:path w="1016123" h="491203" extrusionOk="0">
                  <a:moveTo>
                    <a:pt x="0" y="491203"/>
                  </a:moveTo>
                  <a:lnTo>
                    <a:pt x="341569" y="0"/>
                  </a:lnTo>
                  <a:lnTo>
                    <a:pt x="1016123" y="0"/>
                  </a:lnTo>
                  <a:lnTo>
                    <a:pt x="895575" y="491203"/>
                  </a:lnTo>
                  <a:lnTo>
                    <a:pt x="0" y="491203"/>
                  </a:lnTo>
                  <a:close/>
                </a:path>
              </a:pathLst>
            </a:custGeom>
            <a:solidFill>
              <a:srgbClr val="038FB2"/>
            </a:solidFill>
            <a:ln>
              <a:noFill/>
            </a:ln>
            <a:effectLst>
              <a:outerShdw blurRad="50800" dist="38100" algn="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9" name="Google Shape;309;p10"/>
            <p:cNvSpPr/>
            <p:nvPr/>
          </p:nvSpPr>
          <p:spPr>
            <a:xfrm>
              <a:off x="1902542" y="4227668"/>
              <a:ext cx="8888361" cy="895576"/>
            </a:xfrm>
            <a:prstGeom prst="homePlate">
              <a:avLst>
                <a:gd name="adj" fmla="val 32434"/>
              </a:avLst>
            </a:prstGeom>
            <a:solidFill>
              <a:srgbClr val="0EA4CC"/>
            </a:solidFill>
            <a:ln>
              <a:noFill/>
            </a:ln>
            <a:effectLst>
              <a:outerShdw blurRad="50800" dist="38100" algn="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10" name="Google Shape;310;p10"/>
          <p:cNvGrpSpPr/>
          <p:nvPr/>
        </p:nvGrpSpPr>
        <p:grpSpPr>
          <a:xfrm>
            <a:off x="1051130" y="3363691"/>
            <a:ext cx="7042047" cy="671684"/>
            <a:chOff x="1401507" y="3341922"/>
            <a:chExt cx="9389396" cy="895578"/>
          </a:xfrm>
        </p:grpSpPr>
        <p:sp>
          <p:nvSpPr>
            <p:cNvPr id="311" name="Google Shape;311;p10"/>
            <p:cNvSpPr/>
            <p:nvPr/>
          </p:nvSpPr>
          <p:spPr>
            <a:xfrm rot="-5400000">
              <a:off x="1204237" y="3539192"/>
              <a:ext cx="895575" cy="501035"/>
            </a:xfrm>
            <a:prstGeom prst="trapezoid">
              <a:avLst>
                <a:gd name="adj" fmla="val 25000"/>
              </a:avLst>
            </a:prstGeom>
            <a:solidFill>
              <a:srgbClr val="8DBC01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2" name="Google Shape;312;p10"/>
            <p:cNvSpPr/>
            <p:nvPr/>
          </p:nvSpPr>
          <p:spPr>
            <a:xfrm>
              <a:off x="1902542" y="3341924"/>
              <a:ext cx="8888361" cy="895576"/>
            </a:xfrm>
            <a:prstGeom prst="homePlate">
              <a:avLst>
                <a:gd name="adj" fmla="val 30238"/>
              </a:avLst>
            </a:prstGeom>
            <a:solidFill>
              <a:srgbClr val="ACDC30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13" name="Google Shape;313;p10"/>
          <p:cNvGrpSpPr/>
          <p:nvPr/>
        </p:nvGrpSpPr>
        <p:grpSpPr>
          <a:xfrm>
            <a:off x="1050822" y="2692011"/>
            <a:ext cx="7042355" cy="771523"/>
            <a:chOff x="1401096" y="2446348"/>
            <a:chExt cx="9389806" cy="1028697"/>
          </a:xfrm>
        </p:grpSpPr>
        <p:sp>
          <p:nvSpPr>
            <p:cNvPr id="314" name="Google Shape;314;p10"/>
            <p:cNvSpPr/>
            <p:nvPr/>
          </p:nvSpPr>
          <p:spPr>
            <a:xfrm rot="-5400000" flipH="1">
              <a:off x="1143553" y="2716466"/>
              <a:ext cx="1016123" cy="501036"/>
            </a:xfrm>
            <a:custGeom>
              <a:avLst/>
              <a:gdLst/>
              <a:ahLst/>
              <a:cxnLst/>
              <a:rect l="l" t="t" r="r" b="b"/>
              <a:pathLst>
                <a:path w="1016123" h="491203" extrusionOk="0">
                  <a:moveTo>
                    <a:pt x="0" y="491203"/>
                  </a:moveTo>
                  <a:lnTo>
                    <a:pt x="341569" y="0"/>
                  </a:lnTo>
                  <a:lnTo>
                    <a:pt x="1016123" y="0"/>
                  </a:lnTo>
                  <a:lnTo>
                    <a:pt x="895575" y="491203"/>
                  </a:lnTo>
                  <a:lnTo>
                    <a:pt x="0" y="491203"/>
                  </a:lnTo>
                  <a:close/>
                </a:path>
              </a:pathLst>
            </a:custGeom>
            <a:solidFill>
              <a:srgbClr val="E99911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5" name="Google Shape;315;p10"/>
            <p:cNvSpPr/>
            <p:nvPr/>
          </p:nvSpPr>
          <p:spPr>
            <a:xfrm>
              <a:off x="1902542" y="2446348"/>
              <a:ext cx="8888361" cy="895576"/>
            </a:xfrm>
            <a:prstGeom prst="homePlate">
              <a:avLst>
                <a:gd name="adj" fmla="val 32434"/>
              </a:avLst>
            </a:prstGeom>
            <a:solidFill>
              <a:srgbClr val="FEAB18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16" name="Google Shape;316;p10"/>
          <p:cNvGrpSpPr/>
          <p:nvPr/>
        </p:nvGrpSpPr>
        <p:grpSpPr>
          <a:xfrm>
            <a:off x="1050822" y="2020329"/>
            <a:ext cx="7042355" cy="949518"/>
            <a:chOff x="1401096" y="1550772"/>
            <a:chExt cx="9389806" cy="1266024"/>
          </a:xfrm>
        </p:grpSpPr>
        <p:sp>
          <p:nvSpPr>
            <p:cNvPr id="317" name="Google Shape;317;p10"/>
            <p:cNvSpPr/>
            <p:nvPr/>
          </p:nvSpPr>
          <p:spPr>
            <a:xfrm rot="-5400000" flipH="1">
              <a:off x="1025566" y="1930397"/>
              <a:ext cx="1261929" cy="510868"/>
            </a:xfrm>
            <a:custGeom>
              <a:avLst/>
              <a:gdLst/>
              <a:ahLst/>
              <a:cxnLst/>
              <a:rect l="l" t="t" r="r" b="b"/>
              <a:pathLst>
                <a:path w="1261929" h="510868" extrusionOk="0">
                  <a:moveTo>
                    <a:pt x="0" y="510868"/>
                  </a:moveTo>
                  <a:lnTo>
                    <a:pt x="646369" y="9833"/>
                  </a:lnTo>
                  <a:lnTo>
                    <a:pt x="1261929" y="0"/>
                  </a:lnTo>
                  <a:lnTo>
                    <a:pt x="895575" y="510868"/>
                  </a:lnTo>
                  <a:lnTo>
                    <a:pt x="0" y="510868"/>
                  </a:lnTo>
                  <a:close/>
                </a:path>
              </a:pathLst>
            </a:custGeom>
            <a:solidFill>
              <a:srgbClr val="BC0E1F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8" name="Google Shape;318;p10"/>
            <p:cNvSpPr/>
            <p:nvPr/>
          </p:nvSpPr>
          <p:spPr>
            <a:xfrm>
              <a:off x="1902542" y="1550772"/>
              <a:ext cx="8888361" cy="895576"/>
            </a:xfrm>
            <a:prstGeom prst="homePlate">
              <a:avLst>
                <a:gd name="adj" fmla="val 34630"/>
              </a:avLst>
            </a:prstGeom>
            <a:solidFill>
              <a:srgbClr val="D22F46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9" name="Google Shape;319;p10"/>
          <p:cNvSpPr txBox="1"/>
          <p:nvPr/>
        </p:nvSpPr>
        <p:spPr>
          <a:xfrm>
            <a:off x="1605298" y="2119321"/>
            <a:ext cx="540000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s-ES" sz="27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06</a:t>
            </a:r>
            <a:endParaRPr dirty="0"/>
          </a:p>
        </p:txBody>
      </p:sp>
      <p:sp>
        <p:nvSpPr>
          <p:cNvPr id="320" name="Google Shape;320;p10"/>
          <p:cNvSpPr txBox="1"/>
          <p:nvPr/>
        </p:nvSpPr>
        <p:spPr>
          <a:xfrm>
            <a:off x="1605298" y="2800255"/>
            <a:ext cx="655737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s-ES" sz="27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07</a:t>
            </a:r>
            <a:endParaRPr dirty="0"/>
          </a:p>
        </p:txBody>
      </p:sp>
      <p:sp>
        <p:nvSpPr>
          <p:cNvPr id="321" name="Google Shape;321;p10"/>
          <p:cNvSpPr txBox="1"/>
          <p:nvPr/>
        </p:nvSpPr>
        <p:spPr>
          <a:xfrm>
            <a:off x="1601712" y="3468160"/>
            <a:ext cx="659323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s-ES" sz="27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08</a:t>
            </a:r>
            <a:endParaRPr dirty="0"/>
          </a:p>
        </p:txBody>
      </p:sp>
      <p:sp>
        <p:nvSpPr>
          <p:cNvPr id="322" name="Google Shape;322;p10"/>
          <p:cNvSpPr txBox="1"/>
          <p:nvPr/>
        </p:nvSpPr>
        <p:spPr>
          <a:xfrm>
            <a:off x="1601712" y="4149094"/>
            <a:ext cx="659323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s-ES" sz="27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09</a:t>
            </a:r>
            <a:endParaRPr dirty="0"/>
          </a:p>
        </p:txBody>
      </p:sp>
      <p:sp>
        <p:nvSpPr>
          <p:cNvPr id="323" name="Google Shape;323;p10"/>
          <p:cNvSpPr txBox="1"/>
          <p:nvPr/>
        </p:nvSpPr>
        <p:spPr>
          <a:xfrm>
            <a:off x="1601712" y="5122237"/>
            <a:ext cx="543585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s-ES" sz="27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dirty="0"/>
          </a:p>
        </p:txBody>
      </p:sp>
      <p:sp>
        <p:nvSpPr>
          <p:cNvPr id="329" name="Google Shape;329;p10"/>
          <p:cNvSpPr txBox="1"/>
          <p:nvPr/>
        </p:nvSpPr>
        <p:spPr>
          <a:xfrm>
            <a:off x="2145298" y="2152444"/>
            <a:ext cx="4843754" cy="392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pt-BR" sz="1200" b="1" dirty="0">
                <a:solidFill>
                  <a:srgbClr val="FFFF00"/>
                </a:solidFill>
                <a:latin typeface="Georgia" panose="02040502050405020303" pitchFamily="18" charset="0"/>
                <a:ea typeface="Montserrat"/>
                <a:cs typeface="Montserrat"/>
                <a:sym typeface="Montserrat"/>
              </a:rPr>
              <a:t>na defesa e preservação do meio ambiente</a:t>
            </a:r>
            <a:endParaRPr sz="2400" b="1" dirty="0">
              <a:solidFill>
                <a:srgbClr val="FFFF00"/>
              </a:solidFill>
              <a:latin typeface="Georgia" panose="02040502050405020303" pitchFamily="18" charset="0"/>
            </a:endParaRPr>
          </a:p>
        </p:txBody>
      </p:sp>
      <p:sp>
        <p:nvSpPr>
          <p:cNvPr id="330" name="Google Shape;330;p10"/>
          <p:cNvSpPr txBox="1"/>
          <p:nvPr/>
        </p:nvSpPr>
        <p:spPr>
          <a:xfrm>
            <a:off x="2145298" y="2850228"/>
            <a:ext cx="4946982" cy="392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pt-BR" sz="1200" b="1" dirty="0">
                <a:solidFill>
                  <a:srgbClr val="0070C0"/>
                </a:solidFill>
                <a:latin typeface="Georgia" panose="02040502050405020303" pitchFamily="18" charset="0"/>
                <a:ea typeface="Montserrat"/>
                <a:cs typeface="Montserrat"/>
                <a:sym typeface="Montserrat"/>
              </a:rPr>
              <a:t>na assistência à saúde e do adolescente (</a:t>
            </a:r>
            <a:r>
              <a:rPr lang="pt-BR" sz="1200" b="1" dirty="0" err="1">
                <a:solidFill>
                  <a:srgbClr val="0070C0"/>
                </a:solidFill>
                <a:latin typeface="Georgia" panose="02040502050405020303" pitchFamily="18" charset="0"/>
                <a:ea typeface="Montserrat"/>
                <a:cs typeface="Montserrat"/>
                <a:sym typeface="Montserrat"/>
              </a:rPr>
              <a:t>arts</a:t>
            </a:r>
            <a:r>
              <a:rPr lang="pt-BR" sz="1200" b="1" dirty="0">
                <a:solidFill>
                  <a:srgbClr val="0070C0"/>
                </a:solidFill>
                <a:latin typeface="Georgia" panose="02040502050405020303" pitchFamily="18" charset="0"/>
                <a:ea typeface="Montserrat"/>
                <a:cs typeface="Montserrat"/>
                <a:sym typeface="Montserrat"/>
              </a:rPr>
              <a:t>. 10; 37, §3º; 187; 216, §1º; 225; e 227, §1°)</a:t>
            </a:r>
            <a:endParaRPr lang="pt-BR" sz="2400" b="1" dirty="0">
              <a:solidFill>
                <a:srgbClr val="0070C0"/>
              </a:solidFill>
              <a:latin typeface="Georgia" panose="02040502050405020303" pitchFamily="18" charset="0"/>
            </a:endParaRPr>
          </a:p>
        </p:txBody>
      </p:sp>
      <p:sp>
        <p:nvSpPr>
          <p:cNvPr id="331" name="Google Shape;331;p10"/>
          <p:cNvSpPr txBox="1"/>
          <p:nvPr/>
        </p:nvSpPr>
        <p:spPr>
          <a:xfrm>
            <a:off x="2145298" y="3506773"/>
            <a:ext cx="4946982" cy="392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pt-BR" sz="1200" b="1" dirty="0">
                <a:latin typeface="Georgia" panose="02040502050405020303" pitchFamily="18" charset="0"/>
                <a:ea typeface="Montserrat"/>
                <a:cs typeface="Montserrat"/>
                <a:sym typeface="Montserrat"/>
              </a:rPr>
              <a:t>à participação direta nos processos político-decisórios e legislativos (</a:t>
            </a:r>
            <a:r>
              <a:rPr lang="pt-BR" sz="1200" b="1" dirty="0" err="1">
                <a:latin typeface="Georgia" panose="02040502050405020303" pitchFamily="18" charset="0"/>
                <a:ea typeface="Montserrat"/>
                <a:cs typeface="Montserrat"/>
                <a:sym typeface="Montserrat"/>
              </a:rPr>
              <a:t>arts</a:t>
            </a:r>
            <a:r>
              <a:rPr lang="pt-BR" sz="1200" b="1" dirty="0">
                <a:latin typeface="Georgia" panose="02040502050405020303" pitchFamily="18" charset="0"/>
                <a:ea typeface="Montserrat"/>
                <a:cs typeface="Montserrat"/>
                <a:sym typeface="Montserrat"/>
              </a:rPr>
              <a:t>. 14, IIII; 29, XII-XIII; e 61, §2º)</a:t>
            </a:r>
            <a:endParaRPr lang="pt-BR" sz="2400" b="1" dirty="0">
              <a:latin typeface="Georgia" panose="02040502050405020303" pitchFamily="18" charset="0"/>
            </a:endParaRPr>
          </a:p>
        </p:txBody>
      </p:sp>
      <p:sp>
        <p:nvSpPr>
          <p:cNvPr id="332" name="Google Shape;332;p10"/>
          <p:cNvSpPr txBox="1"/>
          <p:nvPr/>
        </p:nvSpPr>
        <p:spPr>
          <a:xfrm>
            <a:off x="2145297" y="4090642"/>
            <a:ext cx="5054632" cy="850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pt-BR" sz="1200" b="1" dirty="0">
                <a:solidFill>
                  <a:srgbClr val="FFFF00"/>
                </a:solidFill>
                <a:latin typeface="Georgia" panose="02040502050405020303" pitchFamily="18" charset="0"/>
                <a:ea typeface="Montserrat"/>
                <a:cs typeface="Montserrat"/>
                <a:sym typeface="Montserrat"/>
              </a:rPr>
              <a:t>participação comunitária na gestão democrática e descentralizada da seguridade social, da saúde, assistência social e ensino público (</a:t>
            </a:r>
            <a:r>
              <a:rPr lang="pt-BR" sz="1200" b="1" dirty="0" err="1">
                <a:solidFill>
                  <a:srgbClr val="FFFF00"/>
                </a:solidFill>
                <a:latin typeface="Georgia" panose="02040502050405020303" pitchFamily="18" charset="0"/>
                <a:ea typeface="Montserrat"/>
                <a:cs typeface="Montserrat"/>
                <a:sym typeface="Montserrat"/>
              </a:rPr>
              <a:t>arts</a:t>
            </a:r>
            <a:r>
              <a:rPr lang="pt-BR" sz="1200" b="1" dirty="0">
                <a:solidFill>
                  <a:srgbClr val="FFFF00"/>
                </a:solidFill>
                <a:latin typeface="Georgia" panose="02040502050405020303" pitchFamily="18" charset="0"/>
                <a:ea typeface="Montserrat"/>
                <a:cs typeface="Montserrat"/>
                <a:sym typeface="Montserrat"/>
              </a:rPr>
              <a:t>. 194, parágrafo único, VII; 198, III; 204, II; e 206, VI) </a:t>
            </a:r>
            <a:endParaRPr lang="pt-BR" sz="2400" b="1" dirty="0">
              <a:solidFill>
                <a:srgbClr val="FFFF00"/>
              </a:solidFill>
              <a:latin typeface="Georgia" panose="02040502050405020303" pitchFamily="18" charset="0"/>
            </a:endParaRPr>
          </a:p>
        </p:txBody>
      </p:sp>
      <p:sp>
        <p:nvSpPr>
          <p:cNvPr id="333" name="Google Shape;333;p10"/>
          <p:cNvSpPr txBox="1"/>
          <p:nvPr/>
        </p:nvSpPr>
        <p:spPr>
          <a:xfrm>
            <a:off x="2177122" y="5049374"/>
            <a:ext cx="5028775" cy="628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pt-BR" sz="1200" b="1" dirty="0">
                <a:solidFill>
                  <a:srgbClr val="FFFF00"/>
                </a:solidFill>
                <a:latin typeface="Georgia" panose="02040502050405020303" pitchFamily="18" charset="0"/>
                <a:ea typeface="Montserrat"/>
                <a:cs typeface="Montserrat"/>
                <a:sym typeface="Montserrat"/>
              </a:rPr>
              <a:t>provocação do controle judicial dos atos da Administração e </a:t>
            </a:r>
            <a:r>
              <a:rPr lang="pt-BR" sz="1200" b="1" dirty="0" err="1">
                <a:solidFill>
                  <a:srgbClr val="FFFF00"/>
                </a:solidFill>
                <a:latin typeface="Georgia" panose="02040502050405020303" pitchFamily="18" charset="0"/>
                <a:ea typeface="Montserrat"/>
                <a:cs typeface="Montserrat"/>
                <a:sym typeface="Montserrat"/>
              </a:rPr>
              <a:t>e</a:t>
            </a:r>
            <a:r>
              <a:rPr lang="pt-BR" sz="1200" b="1" dirty="0">
                <a:solidFill>
                  <a:srgbClr val="FFFF00"/>
                </a:solidFill>
                <a:latin typeface="Georgia" panose="02040502050405020303" pitchFamily="18" charset="0"/>
                <a:ea typeface="Montserrat"/>
                <a:cs typeface="Montserrat"/>
                <a:sym typeface="Montserrat"/>
              </a:rPr>
              <a:t> à provocação do controle externo em face de irregularidades</a:t>
            </a:r>
            <a:endParaRPr lang="pt-BR" sz="2400" b="1" dirty="0">
              <a:solidFill>
                <a:srgbClr val="FFFF00"/>
              </a:solidFill>
              <a:latin typeface="Georgia" panose="02040502050405020303" pitchFamily="18" charset="0"/>
            </a:endParaRPr>
          </a:p>
        </p:txBody>
      </p:sp>
      <p:sp>
        <p:nvSpPr>
          <p:cNvPr id="334" name="Google Shape;334;p10"/>
          <p:cNvSpPr/>
          <p:nvPr/>
        </p:nvSpPr>
        <p:spPr>
          <a:xfrm>
            <a:off x="7205898" y="2199694"/>
            <a:ext cx="482381" cy="323991"/>
          </a:xfrm>
          <a:custGeom>
            <a:avLst/>
            <a:gdLst/>
            <a:ahLst/>
            <a:cxnLst/>
            <a:rect l="l" t="t" r="r" b="b"/>
            <a:pathLst>
              <a:path w="10653" h="7459" extrusionOk="0">
                <a:moveTo>
                  <a:pt x="9475" y="803"/>
                </a:moveTo>
                <a:lnTo>
                  <a:pt x="5514" y="4657"/>
                </a:lnTo>
                <a:cubicBezTo>
                  <a:pt x="5460" y="4711"/>
                  <a:pt x="5394" y="4737"/>
                  <a:pt x="5327" y="4737"/>
                </a:cubicBezTo>
                <a:cubicBezTo>
                  <a:pt x="5260" y="4737"/>
                  <a:pt x="5193" y="4711"/>
                  <a:pt x="5139" y="4657"/>
                </a:cubicBezTo>
                <a:lnTo>
                  <a:pt x="1196" y="803"/>
                </a:lnTo>
                <a:close/>
                <a:moveTo>
                  <a:pt x="804" y="1160"/>
                </a:moveTo>
                <a:lnTo>
                  <a:pt x="3409" y="3693"/>
                </a:lnTo>
                <a:lnTo>
                  <a:pt x="804" y="6299"/>
                </a:lnTo>
                <a:lnTo>
                  <a:pt x="804" y="1160"/>
                </a:lnTo>
                <a:close/>
                <a:moveTo>
                  <a:pt x="9850" y="1178"/>
                </a:moveTo>
                <a:lnTo>
                  <a:pt x="9850" y="6299"/>
                </a:lnTo>
                <a:lnTo>
                  <a:pt x="7263" y="3693"/>
                </a:lnTo>
                <a:lnTo>
                  <a:pt x="9850" y="1178"/>
                </a:lnTo>
                <a:close/>
                <a:moveTo>
                  <a:pt x="6906" y="4068"/>
                </a:moveTo>
                <a:lnTo>
                  <a:pt x="9493" y="6655"/>
                </a:lnTo>
                <a:lnTo>
                  <a:pt x="1196" y="6655"/>
                </a:lnTo>
                <a:lnTo>
                  <a:pt x="3783" y="4068"/>
                </a:lnTo>
                <a:lnTo>
                  <a:pt x="4782" y="5032"/>
                </a:lnTo>
                <a:cubicBezTo>
                  <a:pt x="4943" y="5192"/>
                  <a:pt x="5139" y="5264"/>
                  <a:pt x="5353" y="5264"/>
                </a:cubicBezTo>
                <a:cubicBezTo>
                  <a:pt x="5550" y="5264"/>
                  <a:pt x="5746" y="5192"/>
                  <a:pt x="5907" y="5032"/>
                </a:cubicBezTo>
                <a:lnTo>
                  <a:pt x="6906" y="4068"/>
                </a:lnTo>
                <a:close/>
                <a:moveTo>
                  <a:pt x="1" y="0"/>
                </a:moveTo>
                <a:lnTo>
                  <a:pt x="1" y="7458"/>
                </a:lnTo>
                <a:lnTo>
                  <a:pt x="10653" y="7458"/>
                </a:lnTo>
                <a:lnTo>
                  <a:pt x="1065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/>
          </a:p>
        </p:txBody>
      </p:sp>
      <p:grpSp>
        <p:nvGrpSpPr>
          <p:cNvPr id="335" name="Google Shape;335;p10"/>
          <p:cNvGrpSpPr/>
          <p:nvPr/>
        </p:nvGrpSpPr>
        <p:grpSpPr>
          <a:xfrm>
            <a:off x="7279126" y="4165796"/>
            <a:ext cx="437960" cy="461945"/>
            <a:chOff x="5262600" y="2942475"/>
            <a:chExt cx="241800" cy="265875"/>
          </a:xfrm>
        </p:grpSpPr>
        <p:sp>
          <p:nvSpPr>
            <p:cNvPr id="336" name="Google Shape;336;p10"/>
            <p:cNvSpPr/>
            <p:nvPr/>
          </p:nvSpPr>
          <p:spPr>
            <a:xfrm>
              <a:off x="5426300" y="3078075"/>
              <a:ext cx="51775" cy="51750"/>
            </a:xfrm>
            <a:custGeom>
              <a:avLst/>
              <a:gdLst/>
              <a:ahLst/>
              <a:cxnLst/>
              <a:rect l="l" t="t" r="r" b="b"/>
              <a:pathLst>
                <a:path w="2071" h="2070" extrusionOk="0">
                  <a:moveTo>
                    <a:pt x="1018" y="0"/>
                  </a:moveTo>
                  <a:cubicBezTo>
                    <a:pt x="465" y="0"/>
                    <a:pt x="1" y="464"/>
                    <a:pt x="1" y="1035"/>
                  </a:cubicBezTo>
                  <a:cubicBezTo>
                    <a:pt x="1" y="1606"/>
                    <a:pt x="465" y="2070"/>
                    <a:pt x="1018" y="2070"/>
                  </a:cubicBezTo>
                  <a:cubicBezTo>
                    <a:pt x="1607" y="2070"/>
                    <a:pt x="2071" y="1606"/>
                    <a:pt x="2071" y="1035"/>
                  </a:cubicBezTo>
                  <a:cubicBezTo>
                    <a:pt x="2071" y="464"/>
                    <a:pt x="1607" y="0"/>
                    <a:pt x="101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/>
            </a:p>
          </p:txBody>
        </p:sp>
        <p:sp>
          <p:nvSpPr>
            <p:cNvPr id="337" name="Google Shape;337;p10"/>
            <p:cNvSpPr/>
            <p:nvPr/>
          </p:nvSpPr>
          <p:spPr>
            <a:xfrm>
              <a:off x="5288025" y="3078075"/>
              <a:ext cx="51775" cy="51750"/>
            </a:xfrm>
            <a:custGeom>
              <a:avLst/>
              <a:gdLst/>
              <a:ahLst/>
              <a:cxnLst/>
              <a:rect l="l" t="t" r="r" b="b"/>
              <a:pathLst>
                <a:path w="2071" h="2070" extrusionOk="0">
                  <a:moveTo>
                    <a:pt x="1053" y="0"/>
                  </a:moveTo>
                  <a:cubicBezTo>
                    <a:pt x="482" y="0"/>
                    <a:pt x="1" y="464"/>
                    <a:pt x="1" y="1035"/>
                  </a:cubicBezTo>
                  <a:cubicBezTo>
                    <a:pt x="1" y="1606"/>
                    <a:pt x="482" y="2070"/>
                    <a:pt x="1053" y="2070"/>
                  </a:cubicBezTo>
                  <a:cubicBezTo>
                    <a:pt x="1606" y="2070"/>
                    <a:pt x="2070" y="1606"/>
                    <a:pt x="2070" y="1035"/>
                  </a:cubicBezTo>
                  <a:cubicBezTo>
                    <a:pt x="2070" y="464"/>
                    <a:pt x="1606" y="0"/>
                    <a:pt x="105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/>
            </a:p>
          </p:txBody>
        </p:sp>
        <p:sp>
          <p:nvSpPr>
            <p:cNvPr id="338" name="Google Shape;338;p10"/>
            <p:cNvSpPr/>
            <p:nvPr/>
          </p:nvSpPr>
          <p:spPr>
            <a:xfrm>
              <a:off x="5410250" y="3136950"/>
              <a:ext cx="93700" cy="51775"/>
            </a:xfrm>
            <a:custGeom>
              <a:avLst/>
              <a:gdLst/>
              <a:ahLst/>
              <a:cxnLst/>
              <a:rect l="l" t="t" r="r" b="b"/>
              <a:pathLst>
                <a:path w="3748" h="2071" extrusionOk="0">
                  <a:moveTo>
                    <a:pt x="1660" y="0"/>
                  </a:moveTo>
                  <a:cubicBezTo>
                    <a:pt x="1392" y="0"/>
                    <a:pt x="1089" y="36"/>
                    <a:pt x="821" y="125"/>
                  </a:cubicBezTo>
                  <a:cubicBezTo>
                    <a:pt x="554" y="197"/>
                    <a:pt x="286" y="322"/>
                    <a:pt x="36" y="464"/>
                  </a:cubicBezTo>
                  <a:lnTo>
                    <a:pt x="1" y="518"/>
                  </a:lnTo>
                  <a:cubicBezTo>
                    <a:pt x="375" y="625"/>
                    <a:pt x="750" y="803"/>
                    <a:pt x="1053" y="1053"/>
                  </a:cubicBezTo>
                  <a:cubicBezTo>
                    <a:pt x="1303" y="1232"/>
                    <a:pt x="1446" y="1517"/>
                    <a:pt x="1446" y="1838"/>
                  </a:cubicBezTo>
                  <a:lnTo>
                    <a:pt x="1446" y="2070"/>
                  </a:lnTo>
                  <a:lnTo>
                    <a:pt x="3730" y="2070"/>
                  </a:lnTo>
                  <a:lnTo>
                    <a:pt x="3730" y="1017"/>
                  </a:lnTo>
                  <a:cubicBezTo>
                    <a:pt x="3747" y="857"/>
                    <a:pt x="3676" y="714"/>
                    <a:pt x="3533" y="607"/>
                  </a:cubicBezTo>
                  <a:cubicBezTo>
                    <a:pt x="3230" y="375"/>
                    <a:pt x="2891" y="215"/>
                    <a:pt x="2516" y="125"/>
                  </a:cubicBezTo>
                  <a:cubicBezTo>
                    <a:pt x="2249" y="36"/>
                    <a:pt x="1963" y="0"/>
                    <a:pt x="16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/>
            </a:p>
          </p:txBody>
        </p:sp>
        <p:sp>
          <p:nvSpPr>
            <p:cNvPr id="339" name="Google Shape;339;p10"/>
            <p:cNvSpPr/>
            <p:nvPr/>
          </p:nvSpPr>
          <p:spPr>
            <a:xfrm>
              <a:off x="5262600" y="3136950"/>
              <a:ext cx="93700" cy="51775"/>
            </a:xfrm>
            <a:custGeom>
              <a:avLst/>
              <a:gdLst/>
              <a:ahLst/>
              <a:cxnLst/>
              <a:rect l="l" t="t" r="r" b="b"/>
              <a:pathLst>
                <a:path w="3748" h="2071" extrusionOk="0">
                  <a:moveTo>
                    <a:pt x="2070" y="0"/>
                  </a:moveTo>
                  <a:cubicBezTo>
                    <a:pt x="1767" y="0"/>
                    <a:pt x="1482" y="36"/>
                    <a:pt x="1214" y="125"/>
                  </a:cubicBezTo>
                  <a:cubicBezTo>
                    <a:pt x="857" y="232"/>
                    <a:pt x="500" y="393"/>
                    <a:pt x="197" y="607"/>
                  </a:cubicBezTo>
                  <a:cubicBezTo>
                    <a:pt x="72" y="714"/>
                    <a:pt x="1" y="875"/>
                    <a:pt x="1" y="1017"/>
                  </a:cubicBezTo>
                  <a:lnTo>
                    <a:pt x="1" y="2070"/>
                  </a:lnTo>
                  <a:lnTo>
                    <a:pt x="2284" y="2070"/>
                  </a:lnTo>
                  <a:lnTo>
                    <a:pt x="2284" y="1838"/>
                  </a:lnTo>
                  <a:cubicBezTo>
                    <a:pt x="2284" y="1535"/>
                    <a:pt x="2427" y="1249"/>
                    <a:pt x="2659" y="1071"/>
                  </a:cubicBezTo>
                  <a:lnTo>
                    <a:pt x="2677" y="1053"/>
                  </a:lnTo>
                  <a:lnTo>
                    <a:pt x="2695" y="1035"/>
                  </a:lnTo>
                  <a:cubicBezTo>
                    <a:pt x="3016" y="803"/>
                    <a:pt x="3373" y="643"/>
                    <a:pt x="3748" y="518"/>
                  </a:cubicBezTo>
                  <a:cubicBezTo>
                    <a:pt x="3712" y="500"/>
                    <a:pt x="3694" y="464"/>
                    <a:pt x="3676" y="429"/>
                  </a:cubicBezTo>
                  <a:cubicBezTo>
                    <a:pt x="3426" y="286"/>
                    <a:pt x="3177" y="197"/>
                    <a:pt x="2909" y="125"/>
                  </a:cubicBezTo>
                  <a:cubicBezTo>
                    <a:pt x="2641" y="36"/>
                    <a:pt x="2356" y="0"/>
                    <a:pt x="207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/>
            </a:p>
          </p:txBody>
        </p:sp>
        <p:sp>
          <p:nvSpPr>
            <p:cNvPr id="340" name="Google Shape;340;p10"/>
            <p:cNvSpPr/>
            <p:nvPr/>
          </p:nvSpPr>
          <p:spPr>
            <a:xfrm>
              <a:off x="5331300" y="3157025"/>
              <a:ext cx="103500" cy="51325"/>
            </a:xfrm>
            <a:custGeom>
              <a:avLst/>
              <a:gdLst/>
              <a:ahLst/>
              <a:cxnLst/>
              <a:rect l="l" t="t" r="r" b="b"/>
              <a:pathLst>
                <a:path w="4140" h="2053" extrusionOk="0">
                  <a:moveTo>
                    <a:pt x="2070" y="0"/>
                  </a:moveTo>
                  <a:cubicBezTo>
                    <a:pt x="1785" y="0"/>
                    <a:pt x="1499" y="36"/>
                    <a:pt x="1214" y="125"/>
                  </a:cubicBezTo>
                  <a:cubicBezTo>
                    <a:pt x="857" y="232"/>
                    <a:pt x="518" y="393"/>
                    <a:pt x="214" y="607"/>
                  </a:cubicBezTo>
                  <a:cubicBezTo>
                    <a:pt x="90" y="714"/>
                    <a:pt x="0" y="857"/>
                    <a:pt x="0" y="1035"/>
                  </a:cubicBezTo>
                  <a:lnTo>
                    <a:pt x="0" y="2052"/>
                  </a:lnTo>
                  <a:lnTo>
                    <a:pt x="4140" y="2052"/>
                  </a:lnTo>
                  <a:lnTo>
                    <a:pt x="4140" y="1035"/>
                  </a:lnTo>
                  <a:cubicBezTo>
                    <a:pt x="4140" y="857"/>
                    <a:pt x="4068" y="714"/>
                    <a:pt x="3944" y="607"/>
                  </a:cubicBezTo>
                  <a:cubicBezTo>
                    <a:pt x="3640" y="375"/>
                    <a:pt x="3283" y="214"/>
                    <a:pt x="2927" y="125"/>
                  </a:cubicBezTo>
                  <a:cubicBezTo>
                    <a:pt x="2641" y="54"/>
                    <a:pt x="2356" y="0"/>
                    <a:pt x="207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/>
            </a:p>
          </p:txBody>
        </p:sp>
        <p:sp>
          <p:nvSpPr>
            <p:cNvPr id="341" name="Google Shape;341;p10"/>
            <p:cNvSpPr/>
            <p:nvPr/>
          </p:nvSpPr>
          <p:spPr>
            <a:xfrm>
              <a:off x="5357175" y="3098150"/>
              <a:ext cx="51750" cy="51750"/>
            </a:xfrm>
            <a:custGeom>
              <a:avLst/>
              <a:gdLst/>
              <a:ahLst/>
              <a:cxnLst/>
              <a:rect l="l" t="t" r="r" b="b"/>
              <a:pathLst>
                <a:path w="2070" h="2070" extrusionOk="0">
                  <a:moveTo>
                    <a:pt x="1035" y="0"/>
                  </a:moveTo>
                  <a:cubicBezTo>
                    <a:pt x="464" y="0"/>
                    <a:pt x="0" y="464"/>
                    <a:pt x="0" y="1035"/>
                  </a:cubicBezTo>
                  <a:cubicBezTo>
                    <a:pt x="0" y="1606"/>
                    <a:pt x="464" y="2070"/>
                    <a:pt x="1035" y="2070"/>
                  </a:cubicBezTo>
                  <a:cubicBezTo>
                    <a:pt x="1606" y="2070"/>
                    <a:pt x="2070" y="1606"/>
                    <a:pt x="2070" y="1035"/>
                  </a:cubicBezTo>
                  <a:cubicBezTo>
                    <a:pt x="2070" y="464"/>
                    <a:pt x="1606" y="0"/>
                    <a:pt x="10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/>
            </a:p>
          </p:txBody>
        </p:sp>
        <p:sp>
          <p:nvSpPr>
            <p:cNvPr id="342" name="Google Shape;342;p10"/>
            <p:cNvSpPr/>
            <p:nvPr/>
          </p:nvSpPr>
          <p:spPr>
            <a:xfrm>
              <a:off x="5262600" y="2942475"/>
              <a:ext cx="241800" cy="119550"/>
            </a:xfrm>
            <a:custGeom>
              <a:avLst/>
              <a:gdLst/>
              <a:ahLst/>
              <a:cxnLst/>
              <a:rect l="l" t="t" r="r" b="b"/>
              <a:pathLst>
                <a:path w="9672" h="4782" extrusionOk="0">
                  <a:moveTo>
                    <a:pt x="7548" y="1195"/>
                  </a:moveTo>
                  <a:lnTo>
                    <a:pt x="7548" y="1463"/>
                  </a:lnTo>
                  <a:lnTo>
                    <a:pt x="1321" y="1463"/>
                  </a:lnTo>
                  <a:lnTo>
                    <a:pt x="1321" y="1195"/>
                  </a:lnTo>
                  <a:close/>
                  <a:moveTo>
                    <a:pt x="8333" y="1856"/>
                  </a:moveTo>
                  <a:lnTo>
                    <a:pt x="8333" y="2123"/>
                  </a:lnTo>
                  <a:lnTo>
                    <a:pt x="1321" y="2123"/>
                  </a:lnTo>
                  <a:lnTo>
                    <a:pt x="1321" y="1856"/>
                  </a:lnTo>
                  <a:close/>
                  <a:moveTo>
                    <a:pt x="6210" y="2534"/>
                  </a:moveTo>
                  <a:lnTo>
                    <a:pt x="6210" y="2783"/>
                  </a:lnTo>
                  <a:lnTo>
                    <a:pt x="1321" y="2783"/>
                  </a:lnTo>
                  <a:lnTo>
                    <a:pt x="1321" y="2534"/>
                  </a:lnTo>
                  <a:close/>
                  <a:moveTo>
                    <a:pt x="536" y="0"/>
                  </a:moveTo>
                  <a:cubicBezTo>
                    <a:pt x="233" y="0"/>
                    <a:pt x="1" y="232"/>
                    <a:pt x="1" y="535"/>
                  </a:cubicBezTo>
                  <a:lnTo>
                    <a:pt x="1" y="3461"/>
                  </a:lnTo>
                  <a:cubicBezTo>
                    <a:pt x="1" y="3765"/>
                    <a:pt x="233" y="3997"/>
                    <a:pt x="536" y="3997"/>
                  </a:cubicBezTo>
                  <a:lnTo>
                    <a:pt x="2481" y="3997"/>
                  </a:lnTo>
                  <a:lnTo>
                    <a:pt x="2481" y="4782"/>
                  </a:lnTo>
                  <a:lnTo>
                    <a:pt x="3319" y="3997"/>
                  </a:lnTo>
                  <a:lnTo>
                    <a:pt x="4229" y="3997"/>
                  </a:lnTo>
                  <a:lnTo>
                    <a:pt x="4747" y="4782"/>
                  </a:lnTo>
                  <a:lnTo>
                    <a:pt x="5228" y="3997"/>
                  </a:lnTo>
                  <a:lnTo>
                    <a:pt x="6174" y="3997"/>
                  </a:lnTo>
                  <a:lnTo>
                    <a:pt x="7013" y="4782"/>
                  </a:lnTo>
                  <a:lnTo>
                    <a:pt x="7013" y="3997"/>
                  </a:lnTo>
                  <a:lnTo>
                    <a:pt x="9136" y="3997"/>
                  </a:lnTo>
                  <a:cubicBezTo>
                    <a:pt x="9439" y="3997"/>
                    <a:pt x="9671" y="3765"/>
                    <a:pt x="9671" y="3461"/>
                  </a:cubicBezTo>
                  <a:lnTo>
                    <a:pt x="9671" y="535"/>
                  </a:lnTo>
                  <a:cubicBezTo>
                    <a:pt x="9671" y="232"/>
                    <a:pt x="9439" y="0"/>
                    <a:pt x="91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/>
            </a:p>
          </p:txBody>
        </p:sp>
      </p:grpSp>
      <p:sp>
        <p:nvSpPr>
          <p:cNvPr id="343" name="Google Shape;343;p10"/>
          <p:cNvSpPr/>
          <p:nvPr/>
        </p:nvSpPr>
        <p:spPr>
          <a:xfrm>
            <a:off x="7242254" y="3504085"/>
            <a:ext cx="409660" cy="392968"/>
          </a:xfrm>
          <a:custGeom>
            <a:avLst/>
            <a:gdLst/>
            <a:ahLst/>
            <a:cxnLst/>
            <a:rect l="l" t="t" r="r" b="b"/>
            <a:pathLst>
              <a:path w="9047" h="9047" extrusionOk="0">
                <a:moveTo>
                  <a:pt x="4514" y="2927"/>
                </a:moveTo>
                <a:cubicBezTo>
                  <a:pt x="5389" y="2927"/>
                  <a:pt x="6102" y="3640"/>
                  <a:pt x="6102" y="4515"/>
                </a:cubicBezTo>
                <a:cubicBezTo>
                  <a:pt x="6102" y="5407"/>
                  <a:pt x="5389" y="6120"/>
                  <a:pt x="4514" y="6120"/>
                </a:cubicBezTo>
                <a:cubicBezTo>
                  <a:pt x="3640" y="6120"/>
                  <a:pt x="2926" y="5407"/>
                  <a:pt x="2926" y="4515"/>
                </a:cubicBezTo>
                <a:cubicBezTo>
                  <a:pt x="2926" y="3640"/>
                  <a:pt x="3640" y="2927"/>
                  <a:pt x="4514" y="2927"/>
                </a:cubicBezTo>
                <a:close/>
                <a:moveTo>
                  <a:pt x="3979" y="0"/>
                </a:moveTo>
                <a:lnTo>
                  <a:pt x="3515" y="928"/>
                </a:lnTo>
                <a:cubicBezTo>
                  <a:pt x="3230" y="1017"/>
                  <a:pt x="2944" y="1124"/>
                  <a:pt x="2695" y="1285"/>
                </a:cubicBezTo>
                <a:lnTo>
                  <a:pt x="1695" y="946"/>
                </a:lnTo>
                <a:lnTo>
                  <a:pt x="946" y="1695"/>
                </a:lnTo>
                <a:lnTo>
                  <a:pt x="1267" y="2695"/>
                </a:lnTo>
                <a:cubicBezTo>
                  <a:pt x="1124" y="2962"/>
                  <a:pt x="999" y="3248"/>
                  <a:pt x="928" y="3533"/>
                </a:cubicBezTo>
                <a:lnTo>
                  <a:pt x="0" y="3997"/>
                </a:lnTo>
                <a:lnTo>
                  <a:pt x="0" y="5050"/>
                </a:lnTo>
                <a:lnTo>
                  <a:pt x="928" y="5514"/>
                </a:lnTo>
                <a:cubicBezTo>
                  <a:pt x="999" y="5817"/>
                  <a:pt x="1124" y="6085"/>
                  <a:pt x="1267" y="6352"/>
                </a:cubicBezTo>
                <a:lnTo>
                  <a:pt x="946" y="7352"/>
                </a:lnTo>
                <a:lnTo>
                  <a:pt x="1695" y="8101"/>
                </a:lnTo>
                <a:lnTo>
                  <a:pt x="2695" y="7780"/>
                </a:lnTo>
                <a:cubicBezTo>
                  <a:pt x="2962" y="7922"/>
                  <a:pt x="3248" y="8047"/>
                  <a:pt x="3533" y="8119"/>
                </a:cubicBezTo>
                <a:lnTo>
                  <a:pt x="3997" y="9047"/>
                </a:lnTo>
                <a:lnTo>
                  <a:pt x="5068" y="9047"/>
                </a:lnTo>
                <a:lnTo>
                  <a:pt x="5532" y="8119"/>
                </a:lnTo>
                <a:cubicBezTo>
                  <a:pt x="5817" y="8047"/>
                  <a:pt x="6102" y="7922"/>
                  <a:pt x="6352" y="7780"/>
                </a:cubicBezTo>
                <a:lnTo>
                  <a:pt x="7351" y="8101"/>
                </a:lnTo>
                <a:lnTo>
                  <a:pt x="8101" y="7352"/>
                </a:lnTo>
                <a:lnTo>
                  <a:pt x="7762" y="6352"/>
                </a:lnTo>
                <a:cubicBezTo>
                  <a:pt x="7922" y="6085"/>
                  <a:pt x="8029" y="5799"/>
                  <a:pt x="8119" y="5514"/>
                </a:cubicBezTo>
                <a:lnTo>
                  <a:pt x="9047" y="5050"/>
                </a:lnTo>
                <a:lnTo>
                  <a:pt x="9047" y="3979"/>
                </a:lnTo>
                <a:lnTo>
                  <a:pt x="8101" y="3515"/>
                </a:lnTo>
                <a:cubicBezTo>
                  <a:pt x="8029" y="3230"/>
                  <a:pt x="7905" y="2962"/>
                  <a:pt x="7762" y="2695"/>
                </a:cubicBezTo>
                <a:lnTo>
                  <a:pt x="8101" y="1695"/>
                </a:lnTo>
                <a:lnTo>
                  <a:pt x="7334" y="946"/>
                </a:lnTo>
                <a:lnTo>
                  <a:pt x="6334" y="1285"/>
                </a:lnTo>
                <a:cubicBezTo>
                  <a:pt x="6085" y="1124"/>
                  <a:pt x="5799" y="1017"/>
                  <a:pt x="5496" y="928"/>
                </a:cubicBezTo>
                <a:lnTo>
                  <a:pt x="505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/>
          </a:p>
        </p:txBody>
      </p:sp>
      <p:grpSp>
        <p:nvGrpSpPr>
          <p:cNvPr id="344" name="Google Shape;344;p10"/>
          <p:cNvGrpSpPr/>
          <p:nvPr/>
        </p:nvGrpSpPr>
        <p:grpSpPr>
          <a:xfrm>
            <a:off x="7290739" y="4812776"/>
            <a:ext cx="312713" cy="486008"/>
            <a:chOff x="3741075" y="1171575"/>
            <a:chExt cx="172650" cy="279725"/>
          </a:xfrm>
        </p:grpSpPr>
        <p:sp>
          <p:nvSpPr>
            <p:cNvPr id="345" name="Google Shape;345;p10"/>
            <p:cNvSpPr/>
            <p:nvPr/>
          </p:nvSpPr>
          <p:spPr>
            <a:xfrm>
              <a:off x="3784350" y="1364725"/>
              <a:ext cx="86100" cy="19650"/>
            </a:xfrm>
            <a:custGeom>
              <a:avLst/>
              <a:gdLst/>
              <a:ahLst/>
              <a:cxnLst/>
              <a:rect l="l" t="t" r="r" b="b"/>
              <a:pathLst>
                <a:path w="3444" h="786" extrusionOk="0">
                  <a:moveTo>
                    <a:pt x="393" y="1"/>
                  </a:moveTo>
                  <a:cubicBezTo>
                    <a:pt x="161" y="1"/>
                    <a:pt x="0" y="161"/>
                    <a:pt x="0" y="393"/>
                  </a:cubicBezTo>
                  <a:cubicBezTo>
                    <a:pt x="0" y="625"/>
                    <a:pt x="161" y="786"/>
                    <a:pt x="393" y="786"/>
                  </a:cubicBezTo>
                  <a:lnTo>
                    <a:pt x="3051" y="786"/>
                  </a:lnTo>
                  <a:cubicBezTo>
                    <a:pt x="3283" y="786"/>
                    <a:pt x="3444" y="625"/>
                    <a:pt x="3444" y="393"/>
                  </a:cubicBezTo>
                  <a:cubicBezTo>
                    <a:pt x="3444" y="161"/>
                    <a:pt x="3283" y="1"/>
                    <a:pt x="305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/>
            </a:p>
          </p:txBody>
        </p:sp>
        <p:sp>
          <p:nvSpPr>
            <p:cNvPr id="346" name="Google Shape;346;p10"/>
            <p:cNvSpPr/>
            <p:nvPr/>
          </p:nvSpPr>
          <p:spPr>
            <a:xfrm>
              <a:off x="3784350" y="1397750"/>
              <a:ext cx="86100" cy="20075"/>
            </a:xfrm>
            <a:custGeom>
              <a:avLst/>
              <a:gdLst/>
              <a:ahLst/>
              <a:cxnLst/>
              <a:rect l="l" t="t" r="r" b="b"/>
              <a:pathLst>
                <a:path w="3444" h="803" extrusionOk="0">
                  <a:moveTo>
                    <a:pt x="393" y="0"/>
                  </a:moveTo>
                  <a:cubicBezTo>
                    <a:pt x="161" y="0"/>
                    <a:pt x="0" y="178"/>
                    <a:pt x="0" y="410"/>
                  </a:cubicBezTo>
                  <a:cubicBezTo>
                    <a:pt x="0" y="642"/>
                    <a:pt x="161" y="803"/>
                    <a:pt x="393" y="803"/>
                  </a:cubicBezTo>
                  <a:lnTo>
                    <a:pt x="3051" y="803"/>
                  </a:lnTo>
                  <a:cubicBezTo>
                    <a:pt x="3283" y="803"/>
                    <a:pt x="3444" y="642"/>
                    <a:pt x="3444" y="410"/>
                  </a:cubicBezTo>
                  <a:cubicBezTo>
                    <a:pt x="3444" y="178"/>
                    <a:pt x="3283" y="0"/>
                    <a:pt x="305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/>
            </a:p>
          </p:txBody>
        </p:sp>
        <p:sp>
          <p:nvSpPr>
            <p:cNvPr id="347" name="Google Shape;347;p10"/>
            <p:cNvSpPr/>
            <p:nvPr/>
          </p:nvSpPr>
          <p:spPr>
            <a:xfrm>
              <a:off x="3805750" y="1431200"/>
              <a:ext cx="43300" cy="20100"/>
            </a:xfrm>
            <a:custGeom>
              <a:avLst/>
              <a:gdLst/>
              <a:ahLst/>
              <a:cxnLst/>
              <a:rect l="l" t="t" r="r" b="b"/>
              <a:pathLst>
                <a:path w="1732" h="804" extrusionOk="0">
                  <a:moveTo>
                    <a:pt x="1" y="0"/>
                  </a:moveTo>
                  <a:cubicBezTo>
                    <a:pt x="36" y="446"/>
                    <a:pt x="411" y="803"/>
                    <a:pt x="857" y="803"/>
                  </a:cubicBezTo>
                  <a:cubicBezTo>
                    <a:pt x="1321" y="803"/>
                    <a:pt x="1696" y="446"/>
                    <a:pt x="173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/>
            </a:p>
          </p:txBody>
        </p:sp>
        <p:sp>
          <p:nvSpPr>
            <p:cNvPr id="348" name="Google Shape;348;p10"/>
            <p:cNvSpPr/>
            <p:nvPr/>
          </p:nvSpPr>
          <p:spPr>
            <a:xfrm>
              <a:off x="3741075" y="1171575"/>
              <a:ext cx="172650" cy="179800"/>
            </a:xfrm>
            <a:custGeom>
              <a:avLst/>
              <a:gdLst/>
              <a:ahLst/>
              <a:cxnLst/>
              <a:rect l="l" t="t" r="r" b="b"/>
              <a:pathLst>
                <a:path w="6906" h="7192" extrusionOk="0">
                  <a:moveTo>
                    <a:pt x="3462" y="786"/>
                  </a:moveTo>
                  <a:cubicBezTo>
                    <a:pt x="4907" y="804"/>
                    <a:pt x="6103" y="1963"/>
                    <a:pt x="6120" y="3427"/>
                  </a:cubicBezTo>
                  <a:lnTo>
                    <a:pt x="6120" y="3534"/>
                  </a:lnTo>
                  <a:lnTo>
                    <a:pt x="6103" y="3534"/>
                  </a:lnTo>
                  <a:cubicBezTo>
                    <a:pt x="6103" y="3855"/>
                    <a:pt x="6031" y="4176"/>
                    <a:pt x="5924" y="4461"/>
                  </a:cubicBezTo>
                  <a:cubicBezTo>
                    <a:pt x="5817" y="4729"/>
                    <a:pt x="5674" y="4979"/>
                    <a:pt x="5478" y="5193"/>
                  </a:cubicBezTo>
                  <a:cubicBezTo>
                    <a:pt x="5175" y="5568"/>
                    <a:pt x="4907" y="5960"/>
                    <a:pt x="4711" y="6388"/>
                  </a:cubicBezTo>
                  <a:lnTo>
                    <a:pt x="2213" y="6388"/>
                  </a:lnTo>
                  <a:cubicBezTo>
                    <a:pt x="1999" y="5960"/>
                    <a:pt x="1731" y="5568"/>
                    <a:pt x="1446" y="5193"/>
                  </a:cubicBezTo>
                  <a:cubicBezTo>
                    <a:pt x="1249" y="4979"/>
                    <a:pt x="1107" y="4729"/>
                    <a:pt x="1000" y="4461"/>
                  </a:cubicBezTo>
                  <a:cubicBezTo>
                    <a:pt x="875" y="4176"/>
                    <a:pt x="821" y="3855"/>
                    <a:pt x="803" y="3534"/>
                  </a:cubicBezTo>
                  <a:lnTo>
                    <a:pt x="803" y="3427"/>
                  </a:lnTo>
                  <a:cubicBezTo>
                    <a:pt x="839" y="1981"/>
                    <a:pt x="2017" y="804"/>
                    <a:pt x="3462" y="786"/>
                  </a:cubicBezTo>
                  <a:close/>
                  <a:moveTo>
                    <a:pt x="3444" y="1"/>
                  </a:moveTo>
                  <a:cubicBezTo>
                    <a:pt x="1570" y="19"/>
                    <a:pt x="36" y="1535"/>
                    <a:pt x="0" y="3427"/>
                  </a:cubicBezTo>
                  <a:lnTo>
                    <a:pt x="0" y="3551"/>
                  </a:lnTo>
                  <a:cubicBezTo>
                    <a:pt x="18" y="3962"/>
                    <a:pt x="90" y="4354"/>
                    <a:pt x="232" y="4747"/>
                  </a:cubicBezTo>
                  <a:cubicBezTo>
                    <a:pt x="393" y="5104"/>
                    <a:pt x="589" y="5443"/>
                    <a:pt x="839" y="5728"/>
                  </a:cubicBezTo>
                  <a:cubicBezTo>
                    <a:pt x="1160" y="6067"/>
                    <a:pt x="1499" y="6763"/>
                    <a:pt x="1642" y="7049"/>
                  </a:cubicBezTo>
                  <a:cubicBezTo>
                    <a:pt x="1695" y="7138"/>
                    <a:pt x="1785" y="7191"/>
                    <a:pt x="1892" y="7191"/>
                  </a:cubicBezTo>
                  <a:lnTo>
                    <a:pt x="5014" y="7191"/>
                  </a:lnTo>
                  <a:cubicBezTo>
                    <a:pt x="5121" y="7191"/>
                    <a:pt x="5228" y="7138"/>
                    <a:pt x="5264" y="7049"/>
                  </a:cubicBezTo>
                  <a:cubicBezTo>
                    <a:pt x="5407" y="6763"/>
                    <a:pt x="5746" y="6067"/>
                    <a:pt x="6085" y="5728"/>
                  </a:cubicBezTo>
                  <a:cubicBezTo>
                    <a:pt x="6317" y="5443"/>
                    <a:pt x="6549" y="5104"/>
                    <a:pt x="6673" y="4747"/>
                  </a:cubicBezTo>
                  <a:cubicBezTo>
                    <a:pt x="6816" y="4354"/>
                    <a:pt x="6905" y="3962"/>
                    <a:pt x="6905" y="3551"/>
                  </a:cubicBezTo>
                  <a:lnTo>
                    <a:pt x="6905" y="3427"/>
                  </a:lnTo>
                  <a:cubicBezTo>
                    <a:pt x="6870" y="1535"/>
                    <a:pt x="5353" y="19"/>
                    <a:pt x="34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/>
            </a:p>
          </p:txBody>
        </p:sp>
      </p:grpSp>
      <p:grpSp>
        <p:nvGrpSpPr>
          <p:cNvPr id="349" name="Google Shape;349;p10"/>
          <p:cNvGrpSpPr/>
          <p:nvPr/>
        </p:nvGrpSpPr>
        <p:grpSpPr>
          <a:xfrm>
            <a:off x="7227506" y="2859463"/>
            <a:ext cx="439158" cy="366336"/>
            <a:chOff x="3549250" y="2952275"/>
            <a:chExt cx="266350" cy="231525"/>
          </a:xfrm>
        </p:grpSpPr>
        <p:sp>
          <p:nvSpPr>
            <p:cNvPr id="350" name="Google Shape;350;p10"/>
            <p:cNvSpPr/>
            <p:nvPr/>
          </p:nvSpPr>
          <p:spPr>
            <a:xfrm>
              <a:off x="3549250" y="3077175"/>
              <a:ext cx="266350" cy="106625"/>
            </a:xfrm>
            <a:custGeom>
              <a:avLst/>
              <a:gdLst/>
              <a:ahLst/>
              <a:cxnLst/>
              <a:rect l="l" t="t" r="r" b="b"/>
              <a:pathLst>
                <a:path w="10654" h="4265" extrusionOk="0">
                  <a:moveTo>
                    <a:pt x="1" y="0"/>
                  </a:moveTo>
                  <a:lnTo>
                    <a:pt x="1" y="3730"/>
                  </a:lnTo>
                  <a:cubicBezTo>
                    <a:pt x="1" y="4015"/>
                    <a:pt x="251" y="4265"/>
                    <a:pt x="536" y="4265"/>
                  </a:cubicBezTo>
                  <a:lnTo>
                    <a:pt x="10118" y="4265"/>
                  </a:lnTo>
                  <a:cubicBezTo>
                    <a:pt x="10421" y="4265"/>
                    <a:pt x="10653" y="4015"/>
                    <a:pt x="10653" y="3730"/>
                  </a:cubicBezTo>
                  <a:lnTo>
                    <a:pt x="10653" y="0"/>
                  </a:lnTo>
                  <a:lnTo>
                    <a:pt x="6139" y="0"/>
                  </a:lnTo>
                  <a:lnTo>
                    <a:pt x="6139" y="268"/>
                  </a:lnTo>
                  <a:cubicBezTo>
                    <a:pt x="6139" y="571"/>
                    <a:pt x="5889" y="803"/>
                    <a:pt x="5604" y="803"/>
                  </a:cubicBezTo>
                  <a:lnTo>
                    <a:pt x="5068" y="803"/>
                  </a:lnTo>
                  <a:cubicBezTo>
                    <a:pt x="4783" y="803"/>
                    <a:pt x="4533" y="571"/>
                    <a:pt x="4533" y="268"/>
                  </a:cubicBezTo>
                  <a:lnTo>
                    <a:pt x="453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/>
            </a:p>
          </p:txBody>
        </p:sp>
        <p:sp>
          <p:nvSpPr>
            <p:cNvPr id="351" name="Google Shape;351;p10"/>
            <p:cNvSpPr/>
            <p:nvPr/>
          </p:nvSpPr>
          <p:spPr>
            <a:xfrm>
              <a:off x="3549250" y="2952275"/>
              <a:ext cx="266350" cy="111550"/>
            </a:xfrm>
            <a:custGeom>
              <a:avLst/>
              <a:gdLst/>
              <a:ahLst/>
              <a:cxnLst/>
              <a:rect l="l" t="t" r="r" b="b"/>
              <a:pathLst>
                <a:path w="10654" h="4462" extrusionOk="0">
                  <a:moveTo>
                    <a:pt x="6531" y="803"/>
                  </a:moveTo>
                  <a:cubicBezTo>
                    <a:pt x="6621" y="803"/>
                    <a:pt x="6656" y="857"/>
                    <a:pt x="6656" y="928"/>
                  </a:cubicBezTo>
                  <a:lnTo>
                    <a:pt x="6656" y="1803"/>
                  </a:lnTo>
                  <a:lnTo>
                    <a:pt x="3998" y="1803"/>
                  </a:lnTo>
                  <a:lnTo>
                    <a:pt x="3998" y="928"/>
                  </a:lnTo>
                  <a:cubicBezTo>
                    <a:pt x="3998" y="857"/>
                    <a:pt x="4051" y="803"/>
                    <a:pt x="4140" y="803"/>
                  </a:cubicBezTo>
                  <a:close/>
                  <a:moveTo>
                    <a:pt x="4140" y="1"/>
                  </a:moveTo>
                  <a:cubicBezTo>
                    <a:pt x="3623" y="1"/>
                    <a:pt x="3195" y="429"/>
                    <a:pt x="3195" y="928"/>
                  </a:cubicBezTo>
                  <a:lnTo>
                    <a:pt x="3195" y="1803"/>
                  </a:lnTo>
                  <a:lnTo>
                    <a:pt x="536" y="1803"/>
                  </a:lnTo>
                  <a:cubicBezTo>
                    <a:pt x="251" y="1803"/>
                    <a:pt x="1" y="2035"/>
                    <a:pt x="1" y="2338"/>
                  </a:cubicBezTo>
                  <a:lnTo>
                    <a:pt x="1" y="4461"/>
                  </a:lnTo>
                  <a:lnTo>
                    <a:pt x="4533" y="4461"/>
                  </a:lnTo>
                  <a:lnTo>
                    <a:pt x="4533" y="4194"/>
                  </a:lnTo>
                  <a:lnTo>
                    <a:pt x="6139" y="4194"/>
                  </a:lnTo>
                  <a:lnTo>
                    <a:pt x="6139" y="4461"/>
                  </a:lnTo>
                  <a:lnTo>
                    <a:pt x="10653" y="4461"/>
                  </a:lnTo>
                  <a:lnTo>
                    <a:pt x="10653" y="2338"/>
                  </a:lnTo>
                  <a:cubicBezTo>
                    <a:pt x="10653" y="2035"/>
                    <a:pt x="10421" y="1803"/>
                    <a:pt x="10118" y="1803"/>
                  </a:cubicBezTo>
                  <a:lnTo>
                    <a:pt x="7459" y="1803"/>
                  </a:lnTo>
                  <a:lnTo>
                    <a:pt x="7459" y="928"/>
                  </a:lnTo>
                  <a:cubicBezTo>
                    <a:pt x="7459" y="429"/>
                    <a:pt x="7049" y="1"/>
                    <a:pt x="653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477230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8" name="Rectangle 7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6158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2" name="Picture 8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67930" y="801866"/>
            <a:ext cx="3979563" cy="5230634"/>
          </a:xfrm>
        </p:spPr>
        <p:txBody>
          <a:bodyPr anchor="ctr">
            <a:normAutofit/>
          </a:bodyPr>
          <a:lstStyle/>
          <a:p>
            <a:pPr>
              <a:buFont typeface="Arial" panose="020B0604020202020204" pitchFamily="34" charset="0"/>
              <a:buNone/>
              <a:defRPr/>
            </a:pPr>
            <a:endParaRPr lang="pt-BR" sz="2100" dirty="0">
              <a:solidFill>
                <a:srgbClr val="000000"/>
              </a:solidFill>
            </a:endParaRPr>
          </a:p>
          <a:p>
            <a:pPr algn="ctr">
              <a:buFont typeface="Wingdings 2" pitchFamily="18" charset="2"/>
              <a:buNone/>
            </a:pPr>
            <a:r>
              <a:rPr lang="pt-BR" sz="4400" b="1" dirty="0">
                <a:solidFill>
                  <a:srgbClr val="C00000"/>
                </a:solidFill>
                <a:latin typeface="AR CENA" panose="02000000000000000000" pitchFamily="2" charset="0"/>
              </a:rPr>
              <a:t>A função de controle</a:t>
            </a:r>
          </a:p>
          <a:p>
            <a:pPr>
              <a:buFont typeface="Arial" panose="020B0604020202020204" pitchFamily="34" charset="0"/>
              <a:buNone/>
              <a:defRPr/>
            </a:pPr>
            <a:endParaRPr lang="pt-BR" sz="2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63977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>
              <a:solidFill>
                <a:srgbClr val="7B9899"/>
              </a:solidFill>
            </a:endParaRPr>
          </a:p>
        </p:txBody>
      </p:sp>
      <p:sp>
        <p:nvSpPr>
          <p:cNvPr id="16387" name="Espaço Reservado para Conteúdo 2"/>
          <p:cNvSpPr>
            <a:spLocks noGrp="1"/>
          </p:cNvSpPr>
          <p:nvPr>
            <p:ph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endParaRPr lang="pt-BR" dirty="0"/>
          </a:p>
          <a:p>
            <a:pPr>
              <a:buFont typeface="Wingdings 2" pitchFamily="18" charset="2"/>
              <a:buNone/>
            </a:pPr>
            <a:r>
              <a:rPr lang="pt-BR" sz="28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A função de controle – natureza</a:t>
            </a:r>
          </a:p>
          <a:p>
            <a:pPr algn="ctr">
              <a:buFont typeface="Wingdings 2" pitchFamily="18" charset="2"/>
              <a:buNone/>
            </a:pPr>
            <a:endParaRPr lang="pt-BR" sz="3600" b="1" dirty="0">
              <a:solidFill>
                <a:srgbClr val="002060"/>
              </a:solidFill>
            </a:endParaRPr>
          </a:p>
          <a:p>
            <a:pPr algn="ctr">
              <a:buFont typeface="Wingdings 2" pitchFamily="18" charset="2"/>
              <a:buNone/>
            </a:pPr>
            <a:r>
              <a:rPr lang="pt-BR" sz="4400" b="1" dirty="0">
                <a:solidFill>
                  <a:srgbClr val="C00000"/>
                </a:solidFill>
                <a:latin typeface="Impact" panose="020B0806030902050204" pitchFamily="34" charset="0"/>
              </a:rPr>
              <a:t>Controlar</a:t>
            </a:r>
          </a:p>
          <a:p>
            <a:pPr algn="ctr">
              <a:buFont typeface="Wingdings 2" pitchFamily="18" charset="2"/>
              <a:buNone/>
            </a:pPr>
            <a:r>
              <a:rPr lang="pt-BR" sz="3600" b="1" dirty="0">
                <a:solidFill>
                  <a:srgbClr val="002060"/>
                </a:solidFill>
                <a:latin typeface="Lucida Sans Unicode" pitchFamily="34" charset="0"/>
                <a:cs typeface="Lucida Sans Unicode" pitchFamily="34" charset="0"/>
              </a:rPr>
              <a:t>⇩</a:t>
            </a:r>
          </a:p>
          <a:p>
            <a:pPr algn="ctr">
              <a:buFont typeface="Wingdings 2" pitchFamily="18" charset="2"/>
              <a:buNone/>
            </a:pPr>
            <a:r>
              <a:rPr lang="pt-BR" sz="3600" b="1" dirty="0">
                <a:solidFill>
                  <a:srgbClr val="002060"/>
                </a:solidFill>
                <a:latin typeface="Impact" panose="020B0806030902050204" pitchFamily="34" charset="0"/>
                <a:cs typeface="Lucida Sans Unicode" pitchFamily="34" charset="0"/>
              </a:rPr>
              <a:t>é uma função inerente ao poder e à administração</a:t>
            </a:r>
            <a:endParaRPr lang="pt-BR" sz="3600" b="1" dirty="0">
              <a:solidFill>
                <a:srgbClr val="002060"/>
              </a:solidFill>
              <a:latin typeface="Impact" panose="020B0806030902050204" pitchFamily="34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8525" y="9748"/>
            <a:ext cx="1895475" cy="2409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618800"/>
      </p:ext>
    </p:extLst>
  </p:cSld>
  <p:clrMapOvr>
    <a:masterClrMapping/>
  </p:clrMapOvr>
  <p:transition spd="slow">
    <p:pull dir="d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057400" cy="2228850"/>
          </a:xfrm>
          <a:prstGeom prst="rect">
            <a:avLst/>
          </a:prstGeom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pt-BR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>
              <a:buNone/>
            </a:pPr>
            <a:r>
              <a:rPr lang="pt-BR" sz="4000" b="1" dirty="0">
                <a:solidFill>
                  <a:srgbClr val="C00000"/>
                </a:solidFill>
                <a:latin typeface="Franklin Gothic Demi Cond" panose="020B0706030402020204" pitchFamily="34" charset="0"/>
              </a:rPr>
              <a:t>Controle na Administração Pública</a:t>
            </a:r>
          </a:p>
          <a:p>
            <a:pPr algn="ctr">
              <a:buNone/>
            </a:pPr>
            <a:r>
              <a:rPr lang="pt-BR" sz="4000" b="1" dirty="0">
                <a:latin typeface="Franklin Gothic Demi Cond" panose="020B0706030402020204" pitchFamily="34" charset="0"/>
                <a:cs typeface="Arial"/>
              </a:rPr>
              <a:t>↓</a:t>
            </a:r>
          </a:p>
          <a:p>
            <a:pPr algn="ctr">
              <a:buNone/>
            </a:pPr>
            <a:r>
              <a:rPr lang="pt-BR" sz="4000" b="1" dirty="0">
                <a:solidFill>
                  <a:srgbClr val="C00000"/>
                </a:solidFill>
                <a:latin typeface="Franklin Gothic Demi Cond" panose="020B0706030402020204" pitchFamily="34" charset="0"/>
                <a:cs typeface="Arial"/>
              </a:rPr>
              <a:t>Obrigatório</a:t>
            </a:r>
          </a:p>
          <a:p>
            <a:pPr algn="ctr">
              <a:buNone/>
            </a:pPr>
            <a:r>
              <a:rPr lang="pt-BR" sz="4000" b="1" dirty="0">
                <a:latin typeface="Franklin Gothic Demi Cond" panose="020B0706030402020204" pitchFamily="34" charset="0"/>
                <a:cs typeface="Arial"/>
              </a:rPr>
              <a:t>↓</a:t>
            </a:r>
          </a:p>
          <a:p>
            <a:pPr algn="ctr">
              <a:buNone/>
            </a:pPr>
            <a:r>
              <a:rPr lang="pt-BR" sz="4000" b="1" dirty="0">
                <a:solidFill>
                  <a:srgbClr val="C00000"/>
                </a:solidFill>
                <a:latin typeface="Franklin Gothic Demi Cond" panose="020B0706030402020204" pitchFamily="34" charset="0"/>
              </a:rPr>
              <a:t>Envolvimento de bens da sociedade</a:t>
            </a:r>
          </a:p>
        </p:txBody>
      </p:sp>
    </p:spTree>
    <p:extLst>
      <p:ext uri="{BB962C8B-B14F-4D97-AF65-F5344CB8AC3E}">
        <p14:creationId xmlns:p14="http://schemas.microsoft.com/office/powerpoint/2010/main" val="189479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>
              <a:solidFill>
                <a:srgbClr val="7B9899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01625" y="1527175"/>
            <a:ext cx="8504238" cy="4572000"/>
          </a:xfrm>
        </p:spPr>
        <p:txBody>
          <a:bodyPr>
            <a:normAutofit lnSpcReduction="10000"/>
          </a:bodyPr>
          <a:lstStyle/>
          <a:p>
            <a:pPr marL="274320" indent="-274320" algn="ctr" fontAlgn="auto">
              <a:spcAft>
                <a:spcPts val="0"/>
              </a:spcAft>
              <a:buFont typeface="Wingdings 2"/>
              <a:buNone/>
              <a:defRPr/>
            </a:pPr>
            <a:endParaRPr lang="pt-BR" sz="2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74320" indent="-274320"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pt-BR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CONTROLE INTERNO </a:t>
            </a:r>
          </a:p>
          <a:p>
            <a:pPr marL="274320" indent="-274320"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pt-BR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  <a:cs typeface="Lucida Sans Unicode"/>
              </a:rPr>
              <a:t>⇣</a:t>
            </a:r>
            <a:endParaRPr lang="pt-BR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marL="274320" indent="-274320"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É o realizado pelo próprio órgão sobre suas pessoas e atividades</a:t>
            </a:r>
            <a:endParaRPr lang="pt-BR" sz="2800" dirty="0">
              <a:latin typeface="Franklin Gothic Demi Cond" panose="020B0706030402020204" pitchFamily="34" charset="0"/>
            </a:endParaRPr>
          </a:p>
          <a:p>
            <a:pPr marL="274320" indent="-274320" algn="ctr" fontAlgn="auto">
              <a:spcAft>
                <a:spcPts val="0"/>
              </a:spcAft>
              <a:buFont typeface="Wingdings 2"/>
              <a:buNone/>
              <a:defRPr/>
            </a:pPr>
            <a:endParaRPr lang="pt-BR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marL="274320" indent="-274320"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pt-BR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CONTROLE EXTERNO</a:t>
            </a:r>
          </a:p>
          <a:p>
            <a:pPr marL="274320" indent="-274320"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pt-BR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  <a:cs typeface="Lucida Sans Unicode"/>
              </a:rPr>
              <a:t>⇣</a:t>
            </a:r>
          </a:p>
          <a:p>
            <a:pPr marL="274320" indent="-274320"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  <a:cs typeface="Lucida Sans Unicode"/>
              </a:rPr>
              <a:t>É o praticado por outro agente ou órgão que não integra a estrutura organizacional controlada</a:t>
            </a:r>
            <a:endParaRPr lang="pt-BR" sz="2800" dirty="0">
              <a:latin typeface="Franklin Gothic Demi Cond" panose="020B0706030402020204" pitchFamily="34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0875" y="24036"/>
            <a:ext cx="2143125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224535"/>
      </p:ext>
    </p:extLst>
  </p:cSld>
  <p:clrMapOvr>
    <a:masterClrMapping/>
  </p:clrMapOvr>
  <p:transition spd="slow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pt-BR" dirty="0"/>
              <a:t>	</a:t>
            </a:r>
          </a:p>
          <a:p>
            <a:pPr>
              <a:buNone/>
            </a:pPr>
            <a:endParaRPr lang="pt-BR" dirty="0"/>
          </a:p>
          <a:p>
            <a:pPr algn="ctr">
              <a:buNone/>
            </a:pPr>
            <a:r>
              <a:rPr lang="pt-BR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controle assumiu um papel importante na administração (e nos RPPS), impondo limites à atuação do governo e orientando a melhor utilização dos recursos disponíveis de forma organizada e ponderada.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7062" y="320676"/>
            <a:ext cx="2809875" cy="162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9678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pt-BR" dirty="0"/>
              <a:t>	</a:t>
            </a:r>
          </a:p>
          <a:p>
            <a:pPr algn="ctr">
              <a:buNone/>
            </a:pPr>
            <a:r>
              <a:rPr lang="pt-BR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 mecanismos de controle vão assegurar a garantia dos administrados e da própria administração no sentido de ver alcançados esses objetivos e não serem vulnerados direitos subjetivos dos indivíduos nem as diretrizes administrativas.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7062" y="274638"/>
            <a:ext cx="2809875" cy="162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437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Controle como direito fundamental</a:t>
            </a:r>
            <a:endParaRPr lang="pt-BR" dirty="0"/>
          </a:p>
        </p:txBody>
      </p:sp>
      <p:graphicFrame>
        <p:nvGraphicFramePr>
          <p:cNvPr id="10" name="Espaço Reservado para Conteúdo 9"/>
          <p:cNvGraphicFramePr>
            <a:graphicFrameLocks noGrp="1"/>
          </p:cNvGraphicFramePr>
          <p:nvPr>
            <p:ph idx="1"/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728589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ítulo 1"/>
          <p:cNvSpPr txBox="1">
            <a:spLocks/>
          </p:cNvSpPr>
          <p:nvPr/>
        </p:nvSpPr>
        <p:spPr bwMode="auto">
          <a:xfrm>
            <a:off x="323850" y="1971675"/>
            <a:ext cx="8715375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pitchFamily="34" charset="0"/>
                <a:ea typeface="+mn-ea"/>
                <a:cs typeface="+mn-cs"/>
              </a:rPr>
              <a:t>Federal (recursos públicos federais)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pt-BR" alt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pitchFamily="34" charset="0"/>
                <a:ea typeface="+mn-ea"/>
                <a:cs typeface="+mn-cs"/>
              </a:rPr>
            </a:br>
            <a:endParaRPr kumimoji="0" lang="pt-BR" alt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aiandra GD" panose="020E0502030308020204" pitchFamily="34" charset="0"/>
              <a:ea typeface="+mn-ea"/>
              <a:cs typeface="+mn-cs"/>
            </a:endParaRPr>
          </a:p>
        </p:txBody>
      </p:sp>
      <p:sp>
        <p:nvSpPr>
          <p:cNvPr id="13" name="Retângulo 12"/>
          <p:cNvSpPr/>
          <p:nvPr/>
        </p:nvSpPr>
        <p:spPr bwMode="auto">
          <a:xfrm>
            <a:off x="0" y="963607"/>
            <a:ext cx="9144000" cy="46037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ítulo 1"/>
          <p:cNvSpPr txBox="1">
            <a:spLocks/>
          </p:cNvSpPr>
          <p:nvPr/>
        </p:nvSpPr>
        <p:spPr bwMode="auto">
          <a:xfrm>
            <a:off x="1784350" y="798513"/>
            <a:ext cx="5422900" cy="877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DA1F28">
                    <a:lumMod val="50000"/>
                  </a:srgbClr>
                </a:solidFill>
                <a:effectLst/>
                <a:uLnTx/>
                <a:uFillTx/>
                <a:latin typeface="Copperplate Gothic Bold" panose="020E0705020206020404" pitchFamily="34" charset="0"/>
                <a:ea typeface="+mn-ea"/>
                <a:cs typeface="+mn-cs"/>
              </a:rPr>
              <a:t>Modelo de controle no Brasil</a:t>
            </a:r>
          </a:p>
        </p:txBody>
      </p:sp>
      <p:grpSp>
        <p:nvGrpSpPr>
          <p:cNvPr id="13317" name="Agrupar 2"/>
          <p:cNvGrpSpPr>
            <a:grpSpLocks/>
          </p:cNvGrpSpPr>
          <p:nvPr/>
        </p:nvGrpSpPr>
        <p:grpSpPr bwMode="auto">
          <a:xfrm>
            <a:off x="1476375" y="2111375"/>
            <a:ext cx="6889750" cy="4541838"/>
            <a:chOff x="1445386" y="1952638"/>
            <a:chExt cx="6655006" cy="4363409"/>
          </a:xfrm>
        </p:grpSpPr>
        <p:graphicFrame>
          <p:nvGraphicFramePr>
            <p:cNvPr id="2" name="Diagrama 1"/>
            <p:cNvGraphicFramePr/>
            <p:nvPr/>
          </p:nvGraphicFramePr>
          <p:xfrm>
            <a:off x="1445386" y="1952638"/>
            <a:ext cx="6655006" cy="4363409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pic>
          <p:nvPicPr>
            <p:cNvPr id="12306" name="Picture 18" descr="Resultado de imagem para controladoria geral da uniÃ£o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72998" y="4394314"/>
              <a:ext cx="640288" cy="636405"/>
            </a:xfrm>
            <a:prstGeom prst="ellipse">
              <a:avLst/>
            </a:prstGeom>
            <a:noFill/>
            <a:ln w="38100">
              <a:solidFill>
                <a:schemeClr val="bg2">
                  <a:lumMod val="50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308" name="Picture 20" descr="Resultado de imagem para controle social"/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14" r="2832" b="12874"/>
            <a:stretch/>
          </p:blipFill>
          <p:spPr bwMode="auto">
            <a:xfrm>
              <a:off x="2394220" y="5553904"/>
              <a:ext cx="719065" cy="702371"/>
            </a:xfrm>
            <a:prstGeom prst="ellipse">
              <a:avLst/>
            </a:prstGeom>
            <a:noFill/>
            <a:ln w="38100">
              <a:solidFill>
                <a:schemeClr val="bg2">
                  <a:lumMod val="50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314" name="Picture 26" descr="Resultado de imagem para TCU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72998" y="3223551"/>
              <a:ext cx="670879" cy="670879"/>
            </a:xfrm>
            <a:prstGeom prst="ellipse">
              <a:avLst/>
            </a:prstGeom>
            <a:noFill/>
            <a:ln w="38100">
              <a:solidFill>
                <a:schemeClr val="bg2">
                  <a:lumMod val="50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316" name="Picture 28" descr="Resultado de imagem para Congresso nacional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62398" y="2089533"/>
              <a:ext cx="726579" cy="634133"/>
            </a:xfrm>
            <a:prstGeom prst="ellipse">
              <a:avLst/>
            </a:prstGeom>
            <a:noFill/>
            <a:ln w="38100">
              <a:solidFill>
                <a:schemeClr val="bg2">
                  <a:lumMod val="50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226945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 bwMode="auto">
          <a:xfrm>
            <a:off x="0" y="963607"/>
            <a:ext cx="9144000" cy="46037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ítulo 1"/>
          <p:cNvSpPr txBox="1">
            <a:spLocks/>
          </p:cNvSpPr>
          <p:nvPr/>
        </p:nvSpPr>
        <p:spPr bwMode="auto">
          <a:xfrm>
            <a:off x="1789113" y="812800"/>
            <a:ext cx="5422900" cy="877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DA1F28">
                    <a:lumMod val="50000"/>
                  </a:srgbClr>
                </a:solidFill>
                <a:effectLst/>
                <a:uLnTx/>
                <a:uFillTx/>
                <a:latin typeface="Copperplate Gothic Bold" panose="020E0705020206020404" pitchFamily="34" charset="0"/>
                <a:ea typeface="+mn-ea"/>
                <a:cs typeface="+mn-cs"/>
              </a:rPr>
              <a:t>Modelo de Controle no Brasil</a:t>
            </a:r>
          </a:p>
        </p:txBody>
      </p:sp>
      <p:sp>
        <p:nvSpPr>
          <p:cNvPr id="15364" name="Retângulo 9"/>
          <p:cNvSpPr>
            <a:spLocks noChangeArrowheads="1"/>
          </p:cNvSpPr>
          <p:nvPr/>
        </p:nvSpPr>
        <p:spPr bwMode="auto">
          <a:xfrm>
            <a:off x="196850" y="1603375"/>
            <a:ext cx="7129463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pitchFamily="34" charset="0"/>
                <a:ea typeface="+mn-ea"/>
                <a:cs typeface="+mn-cs"/>
              </a:rPr>
              <a:t>Estadual e Municipal (recursos públicos estaduais ou municipais)</a:t>
            </a:r>
          </a:p>
        </p:txBody>
      </p:sp>
      <p:grpSp>
        <p:nvGrpSpPr>
          <p:cNvPr id="15365" name="Agrupar 1"/>
          <p:cNvGrpSpPr>
            <a:grpSpLocks/>
          </p:cNvGrpSpPr>
          <p:nvPr/>
        </p:nvGrpSpPr>
        <p:grpSpPr bwMode="auto">
          <a:xfrm>
            <a:off x="822325" y="2047875"/>
            <a:ext cx="7499350" cy="4370388"/>
            <a:chOff x="818237" y="2204864"/>
            <a:chExt cx="7498179" cy="4369401"/>
          </a:xfrm>
        </p:grpSpPr>
        <p:graphicFrame>
          <p:nvGraphicFramePr>
            <p:cNvPr id="9" name="Diagrama 8"/>
            <p:cNvGraphicFramePr/>
            <p:nvPr/>
          </p:nvGraphicFramePr>
          <p:xfrm>
            <a:off x="818237" y="2204864"/>
            <a:ext cx="7498179" cy="4369401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pic>
          <p:nvPicPr>
            <p:cNvPr id="14346" name="Picture 10" descr="Resultado de imagem para assembleias legislativas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214" r="9793"/>
            <a:stretch/>
          </p:blipFill>
          <p:spPr bwMode="auto">
            <a:xfrm>
              <a:off x="1938570" y="2247606"/>
              <a:ext cx="749752" cy="727155"/>
            </a:xfrm>
            <a:prstGeom prst="ellipse">
              <a:avLst/>
            </a:prstGeom>
            <a:noFill/>
            <a:ln w="38100">
              <a:solidFill>
                <a:schemeClr val="accent3">
                  <a:lumMod val="60000"/>
                  <a:lumOff val="40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48" name="Picture 12" descr="Resultado de imagem para tribunais de contas estaduais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0309" y="3505431"/>
              <a:ext cx="748399" cy="677582"/>
            </a:xfrm>
            <a:prstGeom prst="ellipse">
              <a:avLst/>
            </a:prstGeom>
            <a:noFill/>
            <a:ln w="38100">
              <a:solidFill>
                <a:schemeClr val="accent3">
                  <a:lumMod val="60000"/>
                  <a:lumOff val="40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54" name="Picture 18" descr="Resultado de imagem para controladoria geral do estado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09957" y="4621585"/>
              <a:ext cx="698967" cy="694854"/>
            </a:xfrm>
            <a:prstGeom prst="ellipse">
              <a:avLst/>
            </a:prstGeom>
            <a:noFill/>
            <a:ln w="38100">
              <a:solidFill>
                <a:schemeClr val="accent3">
                  <a:lumMod val="60000"/>
                  <a:lumOff val="40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0" descr="Resultado de imagem para controle social"/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14" r="2832" b="12874"/>
            <a:stretch/>
          </p:blipFill>
          <p:spPr bwMode="auto">
            <a:xfrm>
              <a:off x="1957232" y="5782178"/>
              <a:ext cx="714476" cy="674249"/>
            </a:xfrm>
            <a:prstGeom prst="ellipse">
              <a:avLst/>
            </a:prstGeom>
            <a:noFill/>
            <a:ln w="38100">
              <a:solidFill>
                <a:schemeClr val="accent3">
                  <a:lumMod val="60000"/>
                  <a:lumOff val="40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509008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90618" cy="1844824"/>
          </a:xfrm>
          <a:prstGeom prst="rect">
            <a:avLst/>
          </a:prstGeom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01625" y="836712"/>
            <a:ext cx="8504238" cy="5688632"/>
          </a:xfrm>
        </p:spPr>
        <p:txBody>
          <a:bodyPr>
            <a:noAutofit/>
          </a:bodyPr>
          <a:lstStyle/>
          <a:p>
            <a:pPr marL="274320" indent="-274320"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pt-BR" b="1" dirty="0">
                <a:solidFill>
                  <a:srgbClr val="C00000"/>
                </a:solidFill>
                <a:latin typeface="Franklin Gothic Demi Cond" panose="020B0706030402020204" pitchFamily="34" charset="0"/>
              </a:rPr>
              <a:t>Objeto da função do controle</a:t>
            </a:r>
          </a:p>
          <a:p>
            <a:pPr marL="274320" indent="-274320"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pt-BR" sz="2800" b="1" dirty="0">
                <a:solidFill>
                  <a:srgbClr val="002060"/>
                </a:solidFill>
                <a:latin typeface="Franklin Gothic Demi Cond" panose="020B0706030402020204" pitchFamily="34" charset="0"/>
                <a:cs typeface="Lucida Sans Unicode"/>
              </a:rPr>
              <a:t>⇓</a:t>
            </a:r>
            <a:endParaRPr lang="pt-BR" sz="2800" b="1" dirty="0">
              <a:solidFill>
                <a:srgbClr val="002060"/>
              </a:solidFill>
              <a:latin typeface="Franklin Gothic Demi Cond" panose="020B0706030402020204" pitchFamily="34" charset="0"/>
            </a:endParaRPr>
          </a:p>
          <a:p>
            <a:pPr marL="274320" indent="-274320"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pt-BR" sz="2800" b="1" dirty="0">
                <a:latin typeface="Franklin Gothic Demi Cond" panose="020B0706030402020204" pitchFamily="34" charset="0"/>
              </a:rPr>
              <a:t>compreensão atual:</a:t>
            </a:r>
          </a:p>
          <a:p>
            <a:pPr marL="274320" indent="-274320"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pt-BR" sz="2800" b="1" dirty="0">
                <a:latin typeface="Franklin Gothic Demi Cond" panose="020B0706030402020204" pitchFamily="34" charset="0"/>
              </a:rPr>
              <a:t>Vetor do processo decisório na busca do redirecionamento das ações programadas (planejadas)</a:t>
            </a:r>
          </a:p>
          <a:p>
            <a:pPr marL="274320" indent="-274320"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pt-BR" sz="2800" b="1" dirty="0">
                <a:solidFill>
                  <a:srgbClr val="002060"/>
                </a:solidFill>
                <a:latin typeface="Franklin Gothic Demi Cond" panose="020B0706030402020204" pitchFamily="34" charset="0"/>
                <a:cs typeface="Lucida Sans Unicode"/>
              </a:rPr>
              <a:t>⇓</a:t>
            </a:r>
            <a:endParaRPr lang="pt-BR" sz="2800" b="1" dirty="0">
              <a:solidFill>
                <a:srgbClr val="002060"/>
              </a:solidFill>
              <a:latin typeface="Franklin Gothic Demi Cond" panose="020B0706030402020204" pitchFamily="34" charset="0"/>
            </a:endParaRPr>
          </a:p>
          <a:p>
            <a:pPr marL="274320" indent="-274320"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pt-BR" sz="2800" b="1" dirty="0">
                <a:latin typeface="Franklin Gothic Demi Cond" panose="020B0706030402020204" pitchFamily="34" charset="0"/>
              </a:rPr>
              <a:t>Instrumentos da função: a revisão dos atos, anulação, a admoestação e a punição dos agentes</a:t>
            </a:r>
          </a:p>
          <a:p>
            <a:pPr marL="274320" indent="-274320"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pt-BR" sz="2800" b="1" dirty="0">
                <a:solidFill>
                  <a:srgbClr val="002060"/>
                </a:solidFill>
                <a:latin typeface="Franklin Gothic Demi Cond" panose="020B0706030402020204" pitchFamily="34" charset="0"/>
                <a:cs typeface="Lucida Sans Unicode"/>
              </a:rPr>
              <a:t>⇓</a:t>
            </a:r>
            <a:endParaRPr lang="pt-BR" sz="2800" b="1" dirty="0">
              <a:solidFill>
                <a:srgbClr val="002060"/>
              </a:solidFill>
              <a:latin typeface="Franklin Gothic Demi Cond" panose="020B0706030402020204" pitchFamily="34" charset="0"/>
            </a:endParaRPr>
          </a:p>
          <a:p>
            <a:pPr marL="274320" indent="-274320"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pt-BR" sz="2800" b="1" dirty="0">
                <a:latin typeface="Franklin Gothic Demi Cond" panose="020B0706030402020204" pitchFamily="34" charset="0"/>
              </a:rPr>
              <a:t>Visando a reorientação do que está em curso, para obter o aperfeiçoamento</a:t>
            </a:r>
          </a:p>
        </p:txBody>
      </p:sp>
    </p:spTree>
    <p:extLst>
      <p:ext uri="{BB962C8B-B14F-4D97-AF65-F5344CB8AC3E}">
        <p14:creationId xmlns:p14="http://schemas.microsoft.com/office/powerpoint/2010/main" val="4212362575"/>
      </p:ext>
    </p:extLst>
  </p:cSld>
  <p:clrMapOvr>
    <a:masterClrMapping/>
  </p:clrMapOvr>
  <p:transition spd="slow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8" name="Rectangle 7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6158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2" name="Picture 8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67930" y="801866"/>
            <a:ext cx="3979563" cy="5230634"/>
          </a:xfrm>
        </p:spPr>
        <p:txBody>
          <a:bodyPr anchor="ctr">
            <a:normAutofit/>
          </a:bodyPr>
          <a:lstStyle/>
          <a:p>
            <a:pPr>
              <a:buFont typeface="Arial" panose="020B0604020202020204" pitchFamily="34" charset="0"/>
              <a:buNone/>
              <a:defRPr/>
            </a:pPr>
            <a:endParaRPr lang="pt-BR" sz="2100" dirty="0">
              <a:solidFill>
                <a:srgbClr val="000000"/>
              </a:solidFill>
            </a:endParaRPr>
          </a:p>
          <a:p>
            <a:pPr marL="0" indent="0" algn="ctr">
              <a:buFont typeface="Arial" panose="020B0604020202020204" pitchFamily="34" charset="0"/>
              <a:buNone/>
              <a:defRPr/>
            </a:pPr>
            <a:r>
              <a:rPr lang="pt-BR" sz="2800" b="1" dirty="0">
                <a:solidFill>
                  <a:srgbClr val="C0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O Controle e o RPPS</a:t>
            </a:r>
          </a:p>
          <a:p>
            <a:pPr>
              <a:buFont typeface="Arial" panose="020B0604020202020204" pitchFamily="34" charset="0"/>
              <a:buNone/>
              <a:defRPr/>
            </a:pPr>
            <a:endParaRPr lang="pt-BR" sz="2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2045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5968" y="692696"/>
            <a:ext cx="5605629" cy="99417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defRPr/>
            </a:pPr>
            <a:r>
              <a:rPr lang="pt-BR" sz="3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Previdência Social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79915" y="1916832"/>
            <a:ext cx="5605628" cy="4608511"/>
          </a:xfrm>
        </p:spPr>
        <p:txBody>
          <a:bodyPr anchor="ctr">
            <a:normAutofit fontScale="70000" lnSpcReduction="20000"/>
          </a:bodyPr>
          <a:lstStyle/>
          <a:p>
            <a:pPr marL="0" indent="0" algn="just">
              <a:buNone/>
            </a:pPr>
            <a:endParaRPr lang="pt-BR" altLang="pt-BR" sz="3600" dirty="0">
              <a:solidFill>
                <a:srgbClr val="C00000"/>
              </a:solidFill>
              <a:latin typeface="Franklin Gothic Demi Cond" panose="020B0706030402020204" pitchFamily="34" charset="0"/>
            </a:endParaRPr>
          </a:p>
          <a:p>
            <a:pPr marL="0" indent="0" algn="just">
              <a:buNone/>
            </a:pPr>
            <a:r>
              <a:rPr lang="pt-BR" altLang="pt-BR" sz="3600" dirty="0">
                <a:solidFill>
                  <a:srgbClr val="C00000"/>
                </a:solidFill>
                <a:latin typeface="Franklin Gothic Demi Cond" panose="020B0706030402020204" pitchFamily="34" charset="0"/>
              </a:rPr>
              <a:t>A previdência social brasileira, de cunho obrigatório, é constituída pelos </a:t>
            </a:r>
            <a:r>
              <a:rPr lang="pt-BR" altLang="pt-BR" sz="3600" dirty="0">
                <a:solidFill>
                  <a:srgbClr val="0070C0"/>
                </a:solidFill>
                <a:latin typeface="Franklin Gothic Demi Cond" panose="020B0706030402020204" pitchFamily="34" charset="0"/>
              </a:rPr>
              <a:t>regimes próprios</a:t>
            </a:r>
            <a:r>
              <a:rPr lang="pt-BR" altLang="pt-BR" sz="3600" dirty="0">
                <a:solidFill>
                  <a:srgbClr val="C00000"/>
                </a:solidFill>
                <a:latin typeface="Franklin Gothic Demi Cond" panose="020B0706030402020204" pitchFamily="34" charset="0"/>
              </a:rPr>
              <a:t>, que amparam os servidores públicos titulares de cargos de provimento efetivo, e pelo </a:t>
            </a:r>
            <a:r>
              <a:rPr lang="pt-BR" altLang="pt-BR" sz="3600" dirty="0">
                <a:solidFill>
                  <a:srgbClr val="0070C0"/>
                </a:solidFill>
                <a:latin typeface="Franklin Gothic Demi Cond" panose="020B0706030402020204" pitchFamily="34" charset="0"/>
              </a:rPr>
              <a:t>regime geral</a:t>
            </a:r>
            <a:r>
              <a:rPr lang="pt-BR" altLang="pt-BR" sz="3600" dirty="0">
                <a:solidFill>
                  <a:srgbClr val="C00000"/>
                </a:solidFill>
                <a:latin typeface="Franklin Gothic Demi Cond" panose="020B0706030402020204" pitchFamily="34" charset="0"/>
              </a:rPr>
              <a:t>, que protege os trabalhadores da iniciativa privada e os servidores públicos sem a proteção dos regimes próprios.</a:t>
            </a:r>
          </a:p>
          <a:p>
            <a:pPr marL="0" indent="0" algn="just">
              <a:buNone/>
            </a:pPr>
            <a:endParaRPr lang="pt-BR" altLang="pt-BR" sz="3600" dirty="0">
              <a:solidFill>
                <a:srgbClr val="C00000"/>
              </a:solidFill>
              <a:latin typeface="Franklin Gothic Demi Cond" panose="020B0706030402020204" pitchFamily="34" charset="0"/>
            </a:endParaRPr>
          </a:p>
          <a:p>
            <a:pPr marL="0" lvl="0" indent="0" algn="r">
              <a:buNone/>
            </a:pPr>
            <a:r>
              <a:rPr lang="pt-BR" altLang="pt-BR" sz="1500" dirty="0">
                <a:solidFill>
                  <a:srgbClr val="0070C0"/>
                </a:solidFill>
                <a:latin typeface="Franklin Gothic Demi Cond" panose="020B0706030402020204" pitchFamily="34" charset="0"/>
              </a:rPr>
              <a:t>(Fernando Calazans, Participação e controle social: a</a:t>
            </a:r>
          </a:p>
          <a:p>
            <a:pPr marL="0" lvl="0" indent="0" algn="r">
              <a:buNone/>
            </a:pPr>
            <a:r>
              <a:rPr lang="pt-BR" altLang="pt-BR" sz="1500" dirty="0">
                <a:solidFill>
                  <a:srgbClr val="0070C0"/>
                </a:solidFill>
                <a:latin typeface="Franklin Gothic Demi Cond" panose="020B0706030402020204" pitchFamily="34" charset="0"/>
              </a:rPr>
              <a:t>experiência da gestão compartilhada</a:t>
            </a:r>
          </a:p>
          <a:p>
            <a:pPr marL="0" lvl="0" indent="0" algn="r">
              <a:buNone/>
            </a:pPr>
            <a:r>
              <a:rPr lang="pt-BR" altLang="pt-BR" sz="1500" dirty="0">
                <a:solidFill>
                  <a:srgbClr val="0070C0"/>
                </a:solidFill>
                <a:latin typeface="Franklin Gothic Demi Cond" panose="020B0706030402020204" pitchFamily="34" charset="0"/>
              </a:rPr>
              <a:t>nos regimes estaduais de previdência</a:t>
            </a:r>
          </a:p>
          <a:p>
            <a:pPr marL="0" lvl="0" indent="0" algn="r">
              <a:buNone/>
            </a:pPr>
            <a:r>
              <a:rPr lang="pt-BR" altLang="pt-BR" sz="1500" dirty="0">
                <a:solidFill>
                  <a:srgbClr val="0070C0"/>
                </a:solidFill>
                <a:latin typeface="Franklin Gothic Demi Cond" panose="020B0706030402020204" pitchFamily="34" charset="0"/>
              </a:rPr>
              <a:t>dos funcionários públicos)</a:t>
            </a:r>
          </a:p>
          <a:p>
            <a:pPr marL="0" indent="0" algn="just">
              <a:buNone/>
            </a:pPr>
            <a:endParaRPr lang="pt-BR" altLang="pt-BR" sz="3600" dirty="0">
              <a:latin typeface="Franklin Gothic Demi Cond" panose="020B0706030402020204" pitchFamily="34" charset="0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89435" y="0"/>
            <a:ext cx="1954565" cy="6858000"/>
          </a:xfrm>
          <a:prstGeom prst="rect">
            <a:avLst/>
          </a:prstGeom>
          <a:solidFill>
            <a:srgbClr val="847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9567" y="2369132"/>
            <a:ext cx="2119736" cy="2119736"/>
          </a:xfrm>
          <a:prstGeom prst="ellipse">
            <a:avLst/>
          </a:prstGeom>
          <a:solidFill>
            <a:srgbClr val="FFFFFF"/>
          </a:solidFill>
          <a:ln w="22225">
            <a:solidFill>
              <a:srgbClr val="FF7C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28" name="Picture 4" descr="O que é Regime Próprio de Previdência Social (RPPS)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1597" y="2564904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2657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5968" y="692696"/>
            <a:ext cx="5605629" cy="99417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defRPr/>
            </a:pPr>
            <a:r>
              <a:rPr lang="pt-BR" sz="3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Previdência Social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79915" y="1916832"/>
            <a:ext cx="5605628" cy="4608511"/>
          </a:xfrm>
        </p:spPr>
        <p:txBody>
          <a:bodyPr anchor="ctr">
            <a:normAutofit fontScale="92500" lnSpcReduction="20000"/>
          </a:bodyPr>
          <a:lstStyle/>
          <a:p>
            <a:pPr marL="0" indent="0" algn="just">
              <a:buNone/>
            </a:pPr>
            <a:endParaRPr lang="pt-BR" altLang="pt-BR" sz="3600" dirty="0">
              <a:solidFill>
                <a:srgbClr val="C00000"/>
              </a:solidFill>
              <a:latin typeface="Franklin Gothic Demi Cond" panose="020B0706030402020204" pitchFamily="34" charset="0"/>
            </a:endParaRPr>
          </a:p>
          <a:p>
            <a:pPr marL="0" indent="0" algn="just">
              <a:buNone/>
            </a:pPr>
            <a:r>
              <a:rPr lang="pt-BR" altLang="pt-BR" sz="3600" dirty="0">
                <a:solidFill>
                  <a:srgbClr val="C00000"/>
                </a:solidFill>
                <a:latin typeface="Franklin Gothic Demi Cond" panose="020B0706030402020204" pitchFamily="34" charset="0"/>
              </a:rPr>
              <a:t>O controle dos excessivos gastos dos </a:t>
            </a:r>
            <a:r>
              <a:rPr lang="pt-BR" altLang="pt-BR" sz="3600" dirty="0" err="1">
                <a:solidFill>
                  <a:srgbClr val="C00000"/>
                </a:solidFill>
                <a:latin typeface="Franklin Gothic Demi Cond" panose="020B0706030402020204" pitchFamily="34" charset="0"/>
              </a:rPr>
              <a:t>RPPSs</a:t>
            </a:r>
            <a:r>
              <a:rPr lang="pt-BR" altLang="pt-BR" sz="3600" dirty="0">
                <a:solidFill>
                  <a:srgbClr val="C00000"/>
                </a:solidFill>
                <a:latin typeface="Franklin Gothic Demi Cond" panose="020B0706030402020204" pitchFamily="34" charset="0"/>
              </a:rPr>
              <a:t>, conforme anteriormente apontado, interessa à sociedade como um todo, pois, em caso de insuficiência de recursos, será ela que arcará com os custos da imprevidência dos gestores dos </a:t>
            </a:r>
            <a:r>
              <a:rPr lang="pt-BR" altLang="pt-BR" sz="3600" dirty="0" err="1">
                <a:solidFill>
                  <a:srgbClr val="C00000"/>
                </a:solidFill>
                <a:latin typeface="Franklin Gothic Demi Cond" panose="020B0706030402020204" pitchFamily="34" charset="0"/>
              </a:rPr>
              <a:t>RPPSs</a:t>
            </a:r>
            <a:r>
              <a:rPr lang="pt-BR" altLang="pt-BR" sz="3600" dirty="0">
                <a:solidFill>
                  <a:srgbClr val="C00000"/>
                </a:solidFill>
                <a:latin typeface="Franklin Gothic Demi Cond" panose="020B0706030402020204" pitchFamily="34" charset="0"/>
              </a:rPr>
              <a:t>. </a:t>
            </a:r>
          </a:p>
          <a:p>
            <a:pPr marL="0" indent="0" algn="just">
              <a:buNone/>
            </a:pPr>
            <a:endParaRPr lang="pt-BR" altLang="pt-BR" sz="3600" dirty="0">
              <a:solidFill>
                <a:srgbClr val="C00000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89435" y="0"/>
            <a:ext cx="1954565" cy="6858000"/>
          </a:xfrm>
          <a:prstGeom prst="rect">
            <a:avLst/>
          </a:prstGeom>
          <a:solidFill>
            <a:srgbClr val="847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9567" y="2369132"/>
            <a:ext cx="2119736" cy="2119736"/>
          </a:xfrm>
          <a:prstGeom prst="ellipse">
            <a:avLst/>
          </a:prstGeom>
          <a:solidFill>
            <a:srgbClr val="FFFFFF"/>
          </a:solidFill>
          <a:ln w="22225">
            <a:solidFill>
              <a:srgbClr val="FF7C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28" name="Picture 4" descr="O que é Regime Próprio de Previdência Social (RPPS)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1597" y="2564904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9682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5968" y="692696"/>
            <a:ext cx="5605629" cy="99417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defRPr/>
            </a:pPr>
            <a:r>
              <a:rPr lang="pt-BR" sz="3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Previdência Social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79915" y="1916832"/>
            <a:ext cx="5605628" cy="4608511"/>
          </a:xfrm>
        </p:spPr>
        <p:txBody>
          <a:bodyPr anchor="ctr">
            <a:normAutofit/>
          </a:bodyPr>
          <a:lstStyle/>
          <a:p>
            <a:pPr marL="0" indent="0" algn="just">
              <a:buNone/>
            </a:pPr>
            <a:r>
              <a:rPr lang="pt-BR" altLang="pt-BR" sz="3600" dirty="0">
                <a:solidFill>
                  <a:srgbClr val="0070C0"/>
                </a:solidFill>
                <a:latin typeface="Franklin Gothic Demi Cond" panose="020B0706030402020204" pitchFamily="34" charset="0"/>
              </a:rPr>
              <a:t>“O equilíbrio da previdência social interessa não só à Administração Pública, mas também [...] à sociedade”</a:t>
            </a:r>
            <a:r>
              <a:rPr lang="pt-BR" altLang="pt-BR" sz="3600" dirty="0">
                <a:solidFill>
                  <a:srgbClr val="C00000"/>
                </a:solidFill>
                <a:latin typeface="Franklin Gothic Demi Cond" panose="020B0706030402020204" pitchFamily="34" charset="0"/>
              </a:rPr>
              <a:t> (CAMPOS, 2004, p. 33), pois o controle desta é fundamental para a melhoria da alocação dos recursos públicos.</a:t>
            </a:r>
            <a:endParaRPr lang="pt-BR" altLang="pt-BR" sz="3600" dirty="0">
              <a:latin typeface="Franklin Gothic Demi Cond" panose="020B0706030402020204" pitchFamily="34" charset="0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89435" y="0"/>
            <a:ext cx="1954565" cy="6858000"/>
          </a:xfrm>
          <a:prstGeom prst="rect">
            <a:avLst/>
          </a:prstGeom>
          <a:solidFill>
            <a:srgbClr val="847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9567" y="2369132"/>
            <a:ext cx="2119736" cy="2119736"/>
          </a:xfrm>
          <a:prstGeom prst="ellipse">
            <a:avLst/>
          </a:prstGeom>
          <a:solidFill>
            <a:srgbClr val="FFFFFF"/>
          </a:solidFill>
          <a:ln w="22225">
            <a:solidFill>
              <a:srgbClr val="FF7C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28" name="Picture 4" descr="O que é Regime Próprio de Previdência Social (RPPS)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1597" y="2564904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2188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8" name="Rectangle 72">
            <a:extLst>
              <a:ext uri="{FF2B5EF4-FFF2-40B4-BE49-F238E27FC236}">
                <a16:creationId xmlns:a16="http://schemas.microsoft.com/office/drawing/2014/main" id="{AFA67CD3-AB4E-4A7A-BEB8-53C445D8C4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60045"/>
            <a:ext cx="4694659" cy="573405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9159" name="Picture 74">
            <a:extLst>
              <a:ext uri="{FF2B5EF4-FFF2-40B4-BE49-F238E27FC236}">
                <a16:creationId xmlns:a16="http://schemas.microsoft.com/office/drawing/2014/main" id="{07CF545F-9C2E-4446-97CD-AD92990C2B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299"/>
          <a:stretch/>
        </p:blipFill>
        <p:spPr>
          <a:xfrm>
            <a:off x="-1" y="857250"/>
            <a:ext cx="9144001" cy="5734050"/>
          </a:xfrm>
          <a:prstGeom prst="rect">
            <a:avLst/>
          </a:prstGeom>
        </p:spPr>
      </p:pic>
      <p:sp>
        <p:nvSpPr>
          <p:cNvPr id="77" name="Freeform 62">
            <a:extLst>
              <a:ext uri="{FF2B5EF4-FFF2-40B4-BE49-F238E27FC236}">
                <a16:creationId xmlns:a16="http://schemas.microsoft.com/office/drawing/2014/main" id="{339C8D78-A644-462F-B674-F440635E5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9525" y="1468363"/>
            <a:ext cx="4180922" cy="4515805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5000"/>
                  </a:schemeClr>
                </a:gs>
                <a:gs pos="100000">
                  <a:schemeClr val="bg2">
                    <a:lumMod val="8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9156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012" y="2445778"/>
            <a:ext cx="3061697" cy="2293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5" name="Espaço Reservado para Conteúdo 2"/>
          <p:cNvSpPr>
            <a:spLocks noGrp="1"/>
          </p:cNvSpPr>
          <p:nvPr>
            <p:ph idx="1"/>
          </p:nvPr>
        </p:nvSpPr>
        <p:spPr>
          <a:xfrm>
            <a:off x="4570578" y="854455"/>
            <a:ext cx="4251409" cy="5454865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pt-BR" altLang="pt-BR" sz="2800" dirty="0">
                <a:solidFill>
                  <a:srgbClr val="000000"/>
                </a:solidFill>
                <a:latin typeface="Franklin Gothic Demi Cond" panose="020B0706030402020204" pitchFamily="34" charset="0"/>
              </a:rPr>
              <a:t>Art. 10. É assegurada a participação dos trabalhadores e empregadores nos colegiados dos órgãos públicos em que seus interesses profissionais ou previdenciários sejam objeto de discussão e deliberação.</a:t>
            </a:r>
            <a:endParaRPr lang="pt-BR" altLang="pt-BR" sz="15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1251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>
            <a:extLst>
              <a:ext uri="{FF2B5EF4-FFF2-40B4-BE49-F238E27FC236}">
                <a16:creationId xmlns:a16="http://schemas.microsoft.com/office/drawing/2014/main" id="{E910BB2B-D408-4725-AF3D-2489EEE71757}"/>
              </a:ext>
            </a:extLst>
          </p:cNvPr>
          <p:cNvSpPr/>
          <p:nvPr/>
        </p:nvSpPr>
        <p:spPr bwMode="auto">
          <a:xfrm>
            <a:off x="0" y="963607"/>
            <a:ext cx="9144000" cy="46037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755576" y="1772816"/>
            <a:ext cx="7963785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ritannic Bold" panose="020B0903060703020204" pitchFamily="34" charset="0"/>
                <a:ea typeface="+mn-ea"/>
                <a:cs typeface="+mn-cs"/>
              </a:rPr>
              <a:t>A CF/88 preceituou que um dos princípios da seguridade social é o caráter democrático e descentralizado da sua gestão, com a participação da sociedade, em especial de trabalhadores, empresários e aposentados — art. 194, parágrafo único, II, alterado pela Emenda Constitucional n. 20/98 —, quando a gestão tornou-se </a:t>
            </a:r>
            <a:r>
              <a:rPr kumimoji="0" lang="pt-B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ritannic Bold" panose="020B0903060703020204" pitchFamily="34" charset="0"/>
                <a:ea typeface="+mn-ea"/>
                <a:cs typeface="+mn-cs"/>
              </a:rPr>
              <a:t>quadripartite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ritannic Bold" panose="020B0903060703020204" pitchFamily="34" charset="0"/>
                <a:ea typeface="+mn-ea"/>
                <a:cs typeface="+mn-cs"/>
              </a:rPr>
              <a:t>, com a participação dos trabalhadores, empregadores, aposentados e governo.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3162" y="0"/>
            <a:ext cx="4257675" cy="96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9979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dirty="0">
                <a:solidFill>
                  <a:srgbClr val="C00000"/>
                </a:solidFill>
                <a:latin typeface="Franklin Gothic Demi" panose="020B0703020102020204" pitchFamily="34" charset="0"/>
              </a:rPr>
              <a:t>Participação popular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5036649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3987689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33"/>
          <p:cNvSpPr txBox="1">
            <a:spLocks noGrp="1"/>
          </p:cNvSpPr>
          <p:nvPr>
            <p:ph type="subTitle" idx="1"/>
          </p:nvPr>
        </p:nvSpPr>
        <p:spPr>
          <a:xfrm>
            <a:off x="671946" y="1570759"/>
            <a:ext cx="4194093" cy="351732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r"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pt-BR" b="1" dirty="0"/>
              <a:t>A participação popular, como corolário da democracia, transparência e controle social, é </a:t>
            </a:r>
            <a:r>
              <a:rPr lang="pt-BR" b="1" dirty="0" err="1"/>
              <a:t>ponto-chave</a:t>
            </a:r>
            <a:r>
              <a:rPr lang="pt-BR" b="1" dirty="0"/>
              <a:t> para se buscar a garantia da qualidade dos serviços públicos e passa pelo entendimento de que o cidadão é o beneficiário dos serviços públicos, cabendo a ele acompanhá-los e fiscalizá-los.</a:t>
            </a:r>
            <a:endParaRPr b="1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5548" y="2210666"/>
            <a:ext cx="4298453" cy="246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93089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33"/>
          <p:cNvSpPr txBox="1">
            <a:spLocks noGrp="1"/>
          </p:cNvSpPr>
          <p:nvPr>
            <p:ph type="subTitle" idx="1"/>
          </p:nvPr>
        </p:nvSpPr>
        <p:spPr>
          <a:xfrm>
            <a:off x="671946" y="908720"/>
            <a:ext cx="4194093" cy="496855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r"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pt-BR" b="1" dirty="0"/>
              <a:t>O segundo pilar refere-se à origem dos recursos destinados ao pagamento do salário dos servidores e dos benefícios previdenciários. Os </a:t>
            </a:r>
            <a:r>
              <a:rPr lang="pt-BR" b="1" dirty="0" err="1"/>
              <a:t>RPPSs</a:t>
            </a:r>
            <a:r>
              <a:rPr lang="pt-BR" b="1" dirty="0"/>
              <a:t> são constituídos, entre outras, pelas fontes de receitas oriundas das contribuições, a cargo dos servidores e entes patronais, descontadas sobre a remuneração daqueles, e das contribuições incidentes sobre as aposentadorias e pensões.</a:t>
            </a:r>
            <a:endParaRPr b="1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5548" y="2210666"/>
            <a:ext cx="4298453" cy="246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8993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33"/>
          <p:cNvSpPr txBox="1">
            <a:spLocks noGrp="1"/>
          </p:cNvSpPr>
          <p:nvPr>
            <p:ph type="subTitle" idx="1"/>
          </p:nvPr>
        </p:nvSpPr>
        <p:spPr>
          <a:xfrm>
            <a:off x="671946" y="908720"/>
            <a:ext cx="4194093" cy="532859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r"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pt-BR" b="1" dirty="0"/>
              <a:t>A proposta de participação de representantes da sociedade na condução dos trabalhos de um RPPS, por meio de seu conselho gestor, aumentaria a transparência da gestão pública mediante a aproximação da sociedade dos recursos destinados aos servidores e possibilitaria o debate de ideias não vislumbradas pela classe diretamente interessada (servidores e governo).</a:t>
            </a:r>
            <a:endParaRPr b="1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5548" y="2210666"/>
            <a:ext cx="4298453" cy="246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97895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4150" y="0"/>
            <a:ext cx="2609850" cy="14859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BR" dirty="0">
                <a:solidFill>
                  <a:srgbClr val="FF0000"/>
                </a:solidFill>
              </a:rPr>
              <a:t>Audiências Públicas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pt-BR" sz="2800" b="1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Destaca-se que a realização de audiências públicas objetiva a ampliação do debate público, proporcionando à população a possibilidade de participação direta e efetiva na gestão das ações governamentais. A participação popular na apresentação dos resultados obtidos na execução das metas fiscais e na aplicação dos recursos no SUS, assegurando aos interessados a oportunidade de opinarem sobre a condução dos trabalhos e sobre a efetividade das ações, constitui efetivo exercício da democracia direta e importante ação de controle social da Administração Pública, do qual não se deve abrir mão.</a:t>
            </a:r>
          </a:p>
          <a:p>
            <a:pPr marL="0" indent="0" algn="just">
              <a:buNone/>
            </a:pPr>
            <a:endParaRPr lang="pt-BR" sz="2800" b="1" dirty="0">
              <a:solidFill>
                <a:srgbClr val="002060"/>
              </a:solidFill>
              <a:latin typeface="Franklin Gothic Demi Cond" panose="020B0706030402020204" pitchFamily="34" charset="0"/>
            </a:endParaRPr>
          </a:p>
          <a:p>
            <a:pPr marL="0" indent="0" algn="just">
              <a:buNone/>
            </a:pPr>
            <a:r>
              <a:rPr lang="pt-BR" sz="2800" dirty="0">
                <a:latin typeface="Franklin Gothic Medium Cond" panose="020B0606030402020204" pitchFamily="34" charset="0"/>
              </a:rPr>
              <a:t>REPRESENTAÇÃO N. 1015868 - RELATOR: CONSELHEIRO CLÁUDIO COUTO TERRÃO – Sessão da Segunda Câmara do dia 30/7/2020</a:t>
            </a:r>
            <a:endParaRPr lang="pt-BR" sz="2800" b="1" dirty="0">
              <a:solidFill>
                <a:srgbClr val="002060"/>
              </a:solidFill>
              <a:latin typeface="Franklin Gothic Medium Cond" panose="020B0606030402020204" pitchFamily="34" charset="0"/>
            </a:endParaRP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44330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4150" y="0"/>
            <a:ext cx="2609850" cy="14859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rgbClr val="FF0000"/>
                </a:solidFill>
              </a:rPr>
              <a:t>Transparência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2800" b="1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Disponibilizar de forma atualizada e permanente, em sítio eletrônico, registros de reembolsos realizados em benefício de servidores e vereadores do legislativo municipal é medida que se mostra adequada ao disposto na Lei 12.527/2011, que tem por objetivo regular o preceito constitucional do acesso à informação.</a:t>
            </a:r>
          </a:p>
          <a:p>
            <a:pPr marL="0" indent="0" algn="just">
              <a:buNone/>
            </a:pPr>
            <a:endParaRPr lang="pt-BR" sz="2800" b="1" dirty="0">
              <a:solidFill>
                <a:srgbClr val="002060"/>
              </a:solidFill>
              <a:latin typeface="Franklin Gothic Demi Cond" panose="020B0706030402020204" pitchFamily="34" charset="0"/>
            </a:endParaRPr>
          </a:p>
          <a:p>
            <a:pPr marL="0" indent="0" algn="just">
              <a:buNone/>
            </a:pPr>
            <a:r>
              <a:rPr lang="pt-BR" sz="2800" dirty="0">
                <a:latin typeface="Franklin Gothic Medium Cond" panose="020B0606030402020204" pitchFamily="34" charset="0"/>
              </a:rPr>
              <a:t>REPRESENTAÇÃO N. 1012266 - RELATOR: CONSELHEIRO SUBSTITUTO VICTOR MEYER – Sessão do dia 12/9/2019</a:t>
            </a:r>
            <a:endParaRPr lang="pt-BR" sz="2800" b="1" dirty="0">
              <a:solidFill>
                <a:srgbClr val="002060"/>
              </a:solidFill>
              <a:latin typeface="Franklin Gothic Medium Cond" panose="020B0606030402020204" pitchFamily="34" charset="0"/>
            </a:endParaRP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42307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7D70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34146" name="Picture 2" descr="Resultado de imagem para obrigado">
            <a:extLst>
              <a:ext uri="{FF2B5EF4-FFF2-40B4-BE49-F238E27FC236}">
                <a16:creationId xmlns:a16="http://schemas.microsoft.com/office/drawing/2014/main" id="{80126174-D78D-4E9E-86F5-4CF8ECC0CA1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0" y="873125"/>
            <a:ext cx="8178799" cy="5111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631282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-19050" y="3384550"/>
            <a:ext cx="9180513" cy="3500438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pic>
        <p:nvPicPr>
          <p:cNvPr id="66563" name="Imagem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620713"/>
            <a:ext cx="4540250" cy="247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4" name="CaixaDeTexto 5"/>
          <p:cNvSpPr txBox="1">
            <a:spLocks noChangeArrowheads="1"/>
          </p:cNvSpPr>
          <p:nvPr/>
        </p:nvSpPr>
        <p:spPr bwMode="auto">
          <a:xfrm>
            <a:off x="395288" y="3933825"/>
            <a:ext cx="8424862" cy="307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2800">
                <a:solidFill>
                  <a:schemeClr val="bg1"/>
                </a:solidFill>
              </a:rPr>
              <a:t>Av. Raja Gabaglia, 1.315 – Luxemburgo – CEP: 30380-435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2800">
                <a:solidFill>
                  <a:schemeClr val="bg1"/>
                </a:solidFill>
              </a:rPr>
              <a:t>Belo Horizonte - MG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800">
              <a:solidFill>
                <a:schemeClr val="bg1"/>
              </a:solidFill>
              <a:hlinkClick r:id="rId3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2800">
                <a:solidFill>
                  <a:schemeClr val="bg1"/>
                </a:solidFill>
                <a:hlinkClick r:id="rId3"/>
              </a:rPr>
              <a:t>www.tce.mg.gov.br</a:t>
            </a:r>
            <a:r>
              <a:rPr lang="pt-BR" altLang="pt-BR" sz="2800">
                <a:solidFill>
                  <a:schemeClr val="bg1"/>
                </a:solidFill>
              </a:rPr>
              <a:t>              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br>
              <a:rPr lang="pt-BR" altLang="pt-BR" sz="2800">
                <a:solidFill>
                  <a:schemeClr val="bg1"/>
                </a:solidFill>
              </a:rPr>
            </a:br>
            <a:r>
              <a:rPr lang="pt-BR" altLang="pt-BR" sz="2800">
                <a:solidFill>
                  <a:schemeClr val="bg1"/>
                </a:solidFill>
              </a:rPr>
              <a:t>twitter.com/tcemg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8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8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Concurso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xturizado">
  <a:themeElements>
    <a:clrScheme name="Texturizado 1">
      <a:dk1>
        <a:srgbClr val="660000"/>
      </a:dk1>
      <a:lt1>
        <a:srgbClr val="FFFFFF"/>
      </a:lt1>
      <a:dk2>
        <a:srgbClr val="800000"/>
      </a:dk2>
      <a:lt2>
        <a:srgbClr val="FFFFCC"/>
      </a:lt2>
      <a:accent1>
        <a:srgbClr val="BE7960"/>
      </a:accent1>
      <a:accent2>
        <a:srgbClr val="CC6600"/>
      </a:accent2>
      <a:accent3>
        <a:srgbClr val="C0AAAA"/>
      </a:accent3>
      <a:accent4>
        <a:srgbClr val="DADADA"/>
      </a:accent4>
      <a:accent5>
        <a:srgbClr val="DBBEB6"/>
      </a:accent5>
      <a:accent6>
        <a:srgbClr val="B95C00"/>
      </a:accent6>
      <a:hlink>
        <a:srgbClr val="FFCC66"/>
      </a:hlink>
      <a:folHlink>
        <a:srgbClr val="CC3300"/>
      </a:folHlink>
    </a:clrScheme>
    <a:fontScheme name="Texturizado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exturizado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izado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izado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izado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izado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izado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izado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xturizado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Cortina de seda">
  <a:themeElements>
    <a:clrScheme name="Cortina de seda 1">
      <a:dk1>
        <a:srgbClr val="602000"/>
      </a:dk1>
      <a:lt1>
        <a:srgbClr val="FFFFFF"/>
      </a:lt1>
      <a:dk2>
        <a:srgbClr val="800000"/>
      </a:dk2>
      <a:lt2>
        <a:srgbClr val="FFFFCC"/>
      </a:lt2>
      <a:accent1>
        <a:srgbClr val="FF3300"/>
      </a:accent1>
      <a:accent2>
        <a:srgbClr val="000000"/>
      </a:accent2>
      <a:accent3>
        <a:srgbClr val="C0AAAA"/>
      </a:accent3>
      <a:accent4>
        <a:srgbClr val="DADADA"/>
      </a:accent4>
      <a:accent5>
        <a:srgbClr val="FFADAA"/>
      </a:accent5>
      <a:accent6>
        <a:srgbClr val="000000"/>
      </a:accent6>
      <a:hlink>
        <a:srgbClr val="EBF25A"/>
      </a:hlink>
      <a:folHlink>
        <a:srgbClr val="F2AA68"/>
      </a:folHlink>
    </a:clrScheme>
    <a:fontScheme name="Cortina de seda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Cortina de seda 1">
        <a:dk1>
          <a:srgbClr val="602000"/>
        </a:dk1>
        <a:lt1>
          <a:srgbClr val="FFFFFF"/>
        </a:lt1>
        <a:dk2>
          <a:srgbClr val="800000"/>
        </a:dk2>
        <a:lt2>
          <a:srgbClr val="FFFFCC"/>
        </a:lt2>
        <a:accent1>
          <a:srgbClr val="FF3300"/>
        </a:accent1>
        <a:accent2>
          <a:srgbClr val="000000"/>
        </a:accent2>
        <a:accent3>
          <a:srgbClr val="C0AAAA"/>
        </a:accent3>
        <a:accent4>
          <a:srgbClr val="DADADA"/>
        </a:accent4>
        <a:accent5>
          <a:srgbClr val="FFADAA"/>
        </a:accent5>
        <a:accent6>
          <a:srgbClr val="000000"/>
        </a:accent6>
        <a:hlink>
          <a:srgbClr val="EBF25A"/>
        </a:hlink>
        <a:folHlink>
          <a:srgbClr val="F2AA6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tina de seda 2">
        <a:dk1>
          <a:srgbClr val="000066"/>
        </a:dk1>
        <a:lt1>
          <a:srgbClr val="FFFFFF"/>
        </a:lt1>
        <a:dk2>
          <a:srgbClr val="000099"/>
        </a:dk2>
        <a:lt2>
          <a:srgbClr val="D8F6F8"/>
        </a:lt2>
        <a:accent1>
          <a:srgbClr val="0099FF"/>
        </a:accent1>
        <a:accent2>
          <a:srgbClr val="00003A"/>
        </a:accent2>
        <a:accent3>
          <a:srgbClr val="AAAACA"/>
        </a:accent3>
        <a:accent4>
          <a:srgbClr val="DADADA"/>
        </a:accent4>
        <a:accent5>
          <a:srgbClr val="AACAFF"/>
        </a:accent5>
        <a:accent6>
          <a:srgbClr val="000034"/>
        </a:accent6>
        <a:hlink>
          <a:srgbClr val="DDD925"/>
        </a:hlink>
        <a:folHlink>
          <a:srgbClr val="72C67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tina de seda 3">
        <a:dk1>
          <a:srgbClr val="4C3D57"/>
        </a:dk1>
        <a:lt1>
          <a:srgbClr val="FFFFFF"/>
        </a:lt1>
        <a:dk2>
          <a:srgbClr val="660066"/>
        </a:dk2>
        <a:lt2>
          <a:srgbClr val="FDFBE3"/>
        </a:lt2>
        <a:accent1>
          <a:srgbClr val="976C9E"/>
        </a:accent1>
        <a:accent2>
          <a:srgbClr val="1E1822"/>
        </a:accent2>
        <a:accent3>
          <a:srgbClr val="B8AAB8"/>
        </a:accent3>
        <a:accent4>
          <a:srgbClr val="DADADA"/>
        </a:accent4>
        <a:accent5>
          <a:srgbClr val="C9BACC"/>
        </a:accent5>
        <a:accent6>
          <a:srgbClr val="1A151E"/>
        </a:accent6>
        <a:hlink>
          <a:srgbClr val="D8C460"/>
        </a:hlink>
        <a:folHlink>
          <a:srgbClr val="C3C2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tina de seda 4">
        <a:dk1>
          <a:srgbClr val="334D3F"/>
        </a:dk1>
        <a:lt1>
          <a:srgbClr val="FFFFFF"/>
        </a:lt1>
        <a:dk2>
          <a:srgbClr val="008000"/>
        </a:dk2>
        <a:lt2>
          <a:srgbClr val="D3F1DB"/>
        </a:lt2>
        <a:accent1>
          <a:srgbClr val="4A6D84"/>
        </a:accent1>
        <a:accent2>
          <a:srgbClr val="213329"/>
        </a:accent2>
        <a:accent3>
          <a:srgbClr val="AAC0AA"/>
        </a:accent3>
        <a:accent4>
          <a:srgbClr val="DADADA"/>
        </a:accent4>
        <a:accent5>
          <a:srgbClr val="B1BAC2"/>
        </a:accent5>
        <a:accent6>
          <a:srgbClr val="1D2D24"/>
        </a:accent6>
        <a:hlink>
          <a:srgbClr val="F0B100"/>
        </a:hlink>
        <a:folHlink>
          <a:srgbClr val="C3710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tina de seda 5">
        <a:dk1>
          <a:srgbClr val="566858"/>
        </a:dk1>
        <a:lt1>
          <a:srgbClr val="FFFFFF"/>
        </a:lt1>
        <a:dk2>
          <a:srgbClr val="6D8771"/>
        </a:dk2>
        <a:lt2>
          <a:srgbClr val="ECECB2"/>
        </a:lt2>
        <a:accent1>
          <a:srgbClr val="76A571"/>
        </a:accent1>
        <a:accent2>
          <a:srgbClr val="465648"/>
        </a:accent2>
        <a:accent3>
          <a:srgbClr val="BAC3BB"/>
        </a:accent3>
        <a:accent4>
          <a:srgbClr val="DADADA"/>
        </a:accent4>
        <a:accent5>
          <a:srgbClr val="BDCFBB"/>
        </a:accent5>
        <a:accent6>
          <a:srgbClr val="3F4D40"/>
        </a:accent6>
        <a:hlink>
          <a:srgbClr val="FFDC0B"/>
        </a:hlink>
        <a:folHlink>
          <a:srgbClr val="FC991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tina de seda 6">
        <a:dk1>
          <a:srgbClr val="0A6866"/>
        </a:dk1>
        <a:lt1>
          <a:srgbClr val="FFFFFF"/>
        </a:lt1>
        <a:dk2>
          <a:srgbClr val="0D8784"/>
        </a:dk2>
        <a:lt2>
          <a:srgbClr val="B8DEC6"/>
        </a:lt2>
        <a:accent1>
          <a:srgbClr val="3C7652"/>
        </a:accent1>
        <a:accent2>
          <a:srgbClr val="005250"/>
        </a:accent2>
        <a:accent3>
          <a:srgbClr val="AAC3C2"/>
        </a:accent3>
        <a:accent4>
          <a:srgbClr val="DADADA"/>
        </a:accent4>
        <a:accent5>
          <a:srgbClr val="AFBDB3"/>
        </a:accent5>
        <a:accent6>
          <a:srgbClr val="004948"/>
        </a:accent6>
        <a:hlink>
          <a:srgbClr val="00E0A5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tina de seda 7">
        <a:dk1>
          <a:srgbClr val="50688C"/>
        </a:dk1>
        <a:lt1>
          <a:srgbClr val="FFFFFF"/>
        </a:lt1>
        <a:dk2>
          <a:srgbClr val="6E87AC"/>
        </a:dk2>
        <a:lt2>
          <a:srgbClr val="FFFFFF"/>
        </a:lt2>
        <a:accent1>
          <a:srgbClr val="376EA5"/>
        </a:accent1>
        <a:accent2>
          <a:srgbClr val="445876"/>
        </a:accent2>
        <a:accent3>
          <a:srgbClr val="BAC3D2"/>
        </a:accent3>
        <a:accent4>
          <a:srgbClr val="DADADA"/>
        </a:accent4>
        <a:accent5>
          <a:srgbClr val="AEBACF"/>
        </a:accent5>
        <a:accent6>
          <a:srgbClr val="3D4F6A"/>
        </a:accent6>
        <a:hlink>
          <a:srgbClr val="66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tina de seda 8">
        <a:dk1>
          <a:srgbClr val="000000"/>
        </a:dk1>
        <a:lt1>
          <a:srgbClr val="DDDCC5"/>
        </a:lt1>
        <a:dk2>
          <a:srgbClr val="000000"/>
        </a:dk2>
        <a:lt2>
          <a:srgbClr val="C9C6A5"/>
        </a:lt2>
        <a:accent1>
          <a:srgbClr val="C0C0C0"/>
        </a:accent1>
        <a:accent2>
          <a:srgbClr val="B0AC90"/>
        </a:accent2>
        <a:accent3>
          <a:srgbClr val="EBEBDF"/>
        </a:accent3>
        <a:accent4>
          <a:srgbClr val="000000"/>
        </a:accent4>
        <a:accent5>
          <a:srgbClr val="DCDCDC"/>
        </a:accent5>
        <a:accent6>
          <a:srgbClr val="9F9B82"/>
        </a:accent6>
        <a:hlink>
          <a:srgbClr val="666699"/>
        </a:hlink>
        <a:folHlink>
          <a:srgbClr val="905C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rtina de seda 9">
        <a:dk1>
          <a:srgbClr val="000000"/>
        </a:dk1>
        <a:lt1>
          <a:srgbClr val="FFFFFF"/>
        </a:lt1>
        <a:dk2>
          <a:srgbClr val="000099"/>
        </a:dk2>
        <a:lt2>
          <a:srgbClr val="DDDDDD"/>
        </a:lt2>
        <a:accent1>
          <a:srgbClr val="C6D4D4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DFE6E6"/>
        </a:accent5>
        <a:accent6>
          <a:srgbClr val="AEAEAE"/>
        </a:accent6>
        <a:hlink>
          <a:srgbClr val="6600FF"/>
        </a:hlink>
        <a:folHlink>
          <a:srgbClr val="99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0108_Gasper_Template_SlidesMania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E25447"/>
      </a:accent1>
      <a:accent2>
        <a:srgbClr val="EFCF7E"/>
      </a:accent2>
      <a:accent3>
        <a:srgbClr val="3FCBB1"/>
      </a:accent3>
      <a:accent4>
        <a:srgbClr val="9ED0E6"/>
      </a:accent4>
      <a:accent5>
        <a:srgbClr val="6885CC"/>
      </a:accent5>
      <a:accent6>
        <a:srgbClr val="8E7CC3"/>
      </a:accent6>
      <a:hlink>
        <a:srgbClr val="FF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2_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2817</TotalTime>
  <Words>1692</Words>
  <Application>Microsoft Office PowerPoint</Application>
  <PresentationFormat>Apresentação na tela (4:3)</PresentationFormat>
  <Paragraphs>165</Paragraphs>
  <Slides>44</Slides>
  <Notes>12</Notes>
  <HiddenSlides>0</HiddenSlides>
  <MMClips>0</MMClips>
  <ScaleCrop>false</ScaleCrop>
  <HeadingPairs>
    <vt:vector size="6" baseType="variant">
      <vt:variant>
        <vt:lpstr>Fontes usadas</vt:lpstr>
      </vt:variant>
      <vt:variant>
        <vt:i4>27</vt:i4>
      </vt:variant>
      <vt:variant>
        <vt:lpstr>Tema</vt:lpstr>
      </vt:variant>
      <vt:variant>
        <vt:i4>6</vt:i4>
      </vt:variant>
      <vt:variant>
        <vt:lpstr>Títulos de slides</vt:lpstr>
      </vt:variant>
      <vt:variant>
        <vt:i4>44</vt:i4>
      </vt:variant>
    </vt:vector>
  </HeadingPairs>
  <TitlesOfParts>
    <vt:vector size="77" baseType="lpstr">
      <vt:lpstr>Aharoni</vt:lpstr>
      <vt:lpstr>AR CENA</vt:lpstr>
      <vt:lpstr>Arial</vt:lpstr>
      <vt:lpstr>Arial Black</vt:lpstr>
      <vt:lpstr>Barlow Condensed</vt:lpstr>
      <vt:lpstr>Berlin Sans FB Demi</vt:lpstr>
      <vt:lpstr>Britannic Bold</vt:lpstr>
      <vt:lpstr>Calibri</vt:lpstr>
      <vt:lpstr>Calibri Light</vt:lpstr>
      <vt:lpstr>Copperplate Gothic Bold</vt:lpstr>
      <vt:lpstr>Franklin Gothic Demi</vt:lpstr>
      <vt:lpstr>Franklin Gothic Demi Cond</vt:lpstr>
      <vt:lpstr>Franklin Gothic Medium Cond</vt:lpstr>
      <vt:lpstr>Georgia</vt:lpstr>
      <vt:lpstr>Homemade Apple</vt:lpstr>
      <vt:lpstr>Impact</vt:lpstr>
      <vt:lpstr>Lora</vt:lpstr>
      <vt:lpstr>Lucida Sans Unicode</vt:lpstr>
      <vt:lpstr>Maiandra GD</vt:lpstr>
      <vt:lpstr>Montserrat</vt:lpstr>
      <vt:lpstr>Oxygen</vt:lpstr>
      <vt:lpstr>Poppins</vt:lpstr>
      <vt:lpstr>Raleway</vt:lpstr>
      <vt:lpstr>Source Sans Pro</vt:lpstr>
      <vt:lpstr>Tahoma</vt:lpstr>
      <vt:lpstr>Wingdings</vt:lpstr>
      <vt:lpstr>Wingdings 2</vt:lpstr>
      <vt:lpstr>Tema do Office</vt:lpstr>
      <vt:lpstr>1_Tema do Office</vt:lpstr>
      <vt:lpstr>Texturizado</vt:lpstr>
      <vt:lpstr>Cortina de seda</vt:lpstr>
      <vt:lpstr>0108_Gasper_Template_SlidesMania</vt:lpstr>
      <vt:lpstr>2_Tema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Controle como direito fundamental</vt:lpstr>
      <vt:lpstr>Apresentação do PowerPoint</vt:lpstr>
      <vt:lpstr>Apresentação do PowerPoint</vt:lpstr>
      <vt:lpstr>Apresentação do PowerPoint</vt:lpstr>
      <vt:lpstr>Apresentação do PowerPoint</vt:lpstr>
      <vt:lpstr>Previdência Social</vt:lpstr>
      <vt:lpstr>Previdência Social</vt:lpstr>
      <vt:lpstr>Previdência Social</vt:lpstr>
      <vt:lpstr>Apresentação do PowerPoint</vt:lpstr>
      <vt:lpstr>Apresentação do PowerPoint</vt:lpstr>
      <vt:lpstr>Participação popular</vt:lpstr>
      <vt:lpstr>Apresentação do PowerPoint</vt:lpstr>
      <vt:lpstr>Apresentação do PowerPoint</vt:lpstr>
      <vt:lpstr>Apresentação do PowerPoint</vt:lpstr>
      <vt:lpstr>Audiências Públicas</vt:lpstr>
      <vt:lpstr>Transparência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BÁRBARA COUTO CANÇADO SANTOS</dc:creator>
  <cp:lastModifiedBy>Administrador Gerencia de Cultura</cp:lastModifiedBy>
  <cp:revision>1247</cp:revision>
  <dcterms:created xsi:type="dcterms:W3CDTF">2012-01-19T12:36:14Z</dcterms:created>
  <dcterms:modified xsi:type="dcterms:W3CDTF">2022-05-12T12:58:51Z</dcterms:modified>
</cp:coreProperties>
</file>